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41" r:id="rId1"/>
    <p:sldMasterId id="2147483767" r:id="rId2"/>
    <p:sldMasterId id="2147483806" r:id="rId3"/>
    <p:sldMasterId id="2147483832" r:id="rId4"/>
    <p:sldMasterId id="2147483957" r:id="rId5"/>
    <p:sldMasterId id="2147483960" r:id="rId6"/>
    <p:sldMasterId id="2147483986" r:id="rId7"/>
    <p:sldMasterId id="2147483998" r:id="rId8"/>
    <p:sldMasterId id="2147484023" r:id="rId9"/>
  </p:sldMasterIdLst>
  <p:notesMasterIdLst>
    <p:notesMasterId r:id="rId75"/>
  </p:notesMasterIdLst>
  <p:handoutMasterIdLst>
    <p:handoutMasterId r:id="rId76"/>
  </p:handoutMasterIdLst>
  <p:sldIdLst>
    <p:sldId id="919" r:id="rId10"/>
    <p:sldId id="976" r:id="rId11"/>
    <p:sldId id="1047" r:id="rId12"/>
    <p:sldId id="922" r:id="rId13"/>
    <p:sldId id="1087" r:id="rId14"/>
    <p:sldId id="1088" r:id="rId15"/>
    <p:sldId id="1126" r:id="rId16"/>
    <p:sldId id="1111" r:id="rId17"/>
    <p:sldId id="1115" r:id="rId18"/>
    <p:sldId id="1089" r:id="rId19"/>
    <p:sldId id="1128" r:id="rId20"/>
    <p:sldId id="1116" r:id="rId21"/>
    <p:sldId id="1098" r:id="rId22"/>
    <p:sldId id="1092" r:id="rId23"/>
    <p:sldId id="1127" r:id="rId24"/>
    <p:sldId id="1093" r:id="rId25"/>
    <p:sldId id="1129" r:id="rId26"/>
    <p:sldId id="1121" r:id="rId27"/>
    <p:sldId id="1094" r:id="rId28"/>
    <p:sldId id="1095" r:id="rId29"/>
    <p:sldId id="1130" r:id="rId30"/>
    <p:sldId id="1133" r:id="rId31"/>
    <p:sldId id="1131" r:id="rId32"/>
    <p:sldId id="1119" r:id="rId33"/>
    <p:sldId id="1132" r:id="rId34"/>
    <p:sldId id="1134" r:id="rId35"/>
    <p:sldId id="1101" r:id="rId36"/>
    <p:sldId id="1135" r:id="rId37"/>
    <p:sldId id="1138" r:id="rId38"/>
    <p:sldId id="1148" r:id="rId39"/>
    <p:sldId id="1139" r:id="rId40"/>
    <p:sldId id="1153" r:id="rId41"/>
    <p:sldId id="1159" r:id="rId42"/>
    <p:sldId id="1149" r:id="rId43"/>
    <p:sldId id="1151" r:id="rId44"/>
    <p:sldId id="1160" r:id="rId45"/>
    <p:sldId id="1180" r:id="rId46"/>
    <p:sldId id="1152" r:id="rId47"/>
    <p:sldId id="1168" r:id="rId48"/>
    <p:sldId id="1177" r:id="rId49"/>
    <p:sldId id="1182" r:id="rId50"/>
    <p:sldId id="1169" r:id="rId51"/>
    <p:sldId id="1170" r:id="rId52"/>
    <p:sldId id="1124" r:id="rId53"/>
    <p:sldId id="1175" r:id="rId54"/>
    <p:sldId id="1108" r:id="rId55"/>
    <p:sldId id="1176" r:id="rId56"/>
    <p:sldId id="1179" r:id="rId57"/>
    <p:sldId id="1172" r:id="rId58"/>
    <p:sldId id="1171" r:id="rId59"/>
    <p:sldId id="1184" r:id="rId60"/>
    <p:sldId id="1185" r:id="rId61"/>
    <p:sldId id="1186" r:id="rId62"/>
    <p:sldId id="1187" r:id="rId63"/>
    <p:sldId id="1188" r:id="rId64"/>
    <p:sldId id="1183" r:id="rId65"/>
    <p:sldId id="1189" r:id="rId66"/>
    <p:sldId id="1178" r:id="rId67"/>
    <p:sldId id="1190" r:id="rId68"/>
    <p:sldId id="1137" r:id="rId69"/>
    <p:sldId id="1194" r:id="rId70"/>
    <p:sldId id="1191" r:id="rId71"/>
    <p:sldId id="1192" r:id="rId72"/>
    <p:sldId id="1080" r:id="rId73"/>
    <p:sldId id="1004" r:id="rId74"/>
  </p:sldIdLst>
  <p:sldSz cx="9906000" cy="6858000" type="A4"/>
  <p:notesSz cx="6807200" cy="9939338"/>
  <p:defaultTex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1"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野口 貴穂(noguchi-kiho)" initials="野口" lastIdx="2" clrIdx="0">
    <p:extLst>
      <p:ext uri="{19B8F6BF-5375-455C-9EA6-DF929625EA0E}">
        <p15:presenceInfo xmlns:p15="http://schemas.microsoft.com/office/powerpoint/2012/main" userId="S-1-5-21-4175116151-3849908774-3845857867-3703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CC3300"/>
    <a:srgbClr val="FF9933"/>
    <a:srgbClr val="E943DD"/>
    <a:srgbClr val="FFFFCC"/>
    <a:srgbClr val="FF9999"/>
    <a:srgbClr val="00CC99"/>
    <a:srgbClr val="66FF99"/>
    <a:srgbClr val="D6009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7" autoAdjust="0"/>
    <p:restoredTop sz="85363" autoAdjust="0"/>
  </p:normalViewPr>
  <p:slideViewPr>
    <p:cSldViewPr>
      <p:cViewPr varScale="1">
        <p:scale>
          <a:sx n="90" d="100"/>
          <a:sy n="90" d="100"/>
        </p:scale>
        <p:origin x="192" y="84"/>
      </p:cViewPr>
      <p:guideLst>
        <p:guide orient="horz" pos="2160"/>
        <p:guide pos="3121"/>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p:cViewPr varScale="1">
        <p:scale>
          <a:sx n="76" d="100"/>
          <a:sy n="76" d="100"/>
        </p:scale>
        <p:origin x="2184" y="108"/>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6" rIns="91433" bIns="45716" rtlCol="0"/>
          <a:lstStyle>
            <a:lvl1pPr algn="r">
              <a:defRPr sz="1200"/>
            </a:lvl1pPr>
          </a:lstStyle>
          <a:p>
            <a:fld id="{0E0EE393-A9E5-4B92-9B25-D9961BBD03F1}" type="datetimeFigureOut">
              <a:rPr kumimoji="1" lang="ja-JP" altLang="en-US" smtClean="0"/>
              <a:t>2023/7/14</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3" tIns="45716" rIns="91433" bIns="45716" rtlCol="0" anchor="b"/>
          <a:lstStyle>
            <a:lvl1pPr algn="r">
              <a:defRPr sz="1200"/>
            </a:lvl1pPr>
          </a:lstStyle>
          <a:p>
            <a:fld id="{502C054B-B019-4339-B123-E681D44AC2A5}" type="slidenum">
              <a:rPr kumimoji="1" lang="ja-JP" altLang="en-US" smtClean="0"/>
              <a:t>‹#›</a:t>
            </a:fld>
            <a:endParaRPr kumimoji="1" lang="ja-JP" altLang="en-US"/>
          </a:p>
        </p:txBody>
      </p:sp>
    </p:spTree>
    <p:extLst>
      <p:ext uri="{BB962C8B-B14F-4D97-AF65-F5344CB8AC3E}">
        <p14:creationId xmlns:p14="http://schemas.microsoft.com/office/powerpoint/2010/main" val="11823514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17" tIns="45708" rIns="91417"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6967"/>
          </a:xfrm>
          <a:prstGeom prst="rect">
            <a:avLst/>
          </a:prstGeom>
        </p:spPr>
        <p:txBody>
          <a:bodyPr vert="horz" lIns="91417" tIns="45708" rIns="91417" bIns="45708" rtlCol="0"/>
          <a:lstStyle>
            <a:lvl1pPr algn="r">
              <a:defRPr sz="1200"/>
            </a:lvl1pPr>
          </a:lstStyle>
          <a:p>
            <a:fld id="{B4A5B91A-12C8-422D-BE6B-671B45C40E8B}" type="datetimeFigureOut">
              <a:rPr kumimoji="1" lang="ja-JP" altLang="en-US" smtClean="0"/>
              <a:t>2023/7/14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7" tIns="45708" rIns="91417" bIns="4570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17" tIns="45708" rIns="91417"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17" tIns="45708" rIns="91417" bIns="45708" rtlCol="0" anchor="b"/>
          <a:lstStyle>
            <a:lvl1pPr algn="l">
              <a:defRPr sz="1200"/>
            </a:lvl1pPr>
          </a:lstStyle>
          <a:p>
            <a:endParaRPr kumimoji="1" lang="ja-JP" altLang="en-US"/>
          </a:p>
        </p:txBody>
      </p:sp>
      <p:sp>
        <p:nvSpPr>
          <p:cNvPr id="8" name="スライド番号プレースホルダー 7"/>
          <p:cNvSpPr>
            <a:spLocks noGrp="1"/>
          </p:cNvSpPr>
          <p:nvPr>
            <p:ph type="sldNum" sz="quarter" idx="5"/>
          </p:nvPr>
        </p:nvSpPr>
        <p:spPr>
          <a:xfrm>
            <a:off x="3856039" y="9440864"/>
            <a:ext cx="2949575" cy="498475"/>
          </a:xfrm>
          <a:prstGeom prst="rect">
            <a:avLst/>
          </a:prstGeom>
        </p:spPr>
        <p:txBody>
          <a:bodyPr vert="horz" lIns="91433" tIns="45716" rIns="91433" bIns="45716" rtlCol="0" anchor="b"/>
          <a:lstStyle>
            <a:lvl1pPr algn="r">
              <a:defRPr sz="1200"/>
            </a:lvl1pPr>
          </a:lstStyle>
          <a:p>
            <a:fld id="{37B82672-2B4F-466B-93D0-4A6920B3F4FA}" type="slidenum">
              <a:rPr kumimoji="1" lang="ja-JP" altLang="en-US" smtClean="0"/>
              <a:t>‹#›</a:t>
            </a:fld>
            <a:endParaRPr kumimoji="1" lang="ja-JP" altLang="en-US"/>
          </a:p>
        </p:txBody>
      </p:sp>
    </p:spTree>
    <p:extLst>
      <p:ext uri="{BB962C8B-B14F-4D97-AF65-F5344CB8AC3E}">
        <p14:creationId xmlns:p14="http://schemas.microsoft.com/office/powerpoint/2010/main" val="2549555079"/>
      </p:ext>
    </p:extLst>
  </p:cSld>
  <p:clrMap bg1="lt1" tx1="dk1" bg2="lt2" tx2="dk2" accent1="accent1" accent2="accent2" accent3="accent3" accent4="accent4" accent5="accent5" accent6="accent6" hlink="hlink" folHlink="folHlink"/>
  <p:hf hdr="0" ftr="0" dt="0"/>
  <p:notesStyle>
    <a:lvl1pPr marL="0" algn="l" defTabSz="912750" rtl="0" eaLnBrk="1" latinLnBrk="0" hangingPunct="1">
      <a:defRPr kumimoji="1" sz="1200" kern="1200">
        <a:solidFill>
          <a:schemeClr val="tx1"/>
        </a:solidFill>
        <a:latin typeface="+mn-lt"/>
        <a:ea typeface="+mn-ea"/>
        <a:cs typeface="+mn-cs"/>
      </a:defRPr>
    </a:lvl1pPr>
    <a:lvl2pPr marL="456374" algn="l" defTabSz="912750" rtl="0" eaLnBrk="1" latinLnBrk="0" hangingPunct="1">
      <a:defRPr kumimoji="1" sz="1200" kern="1200">
        <a:solidFill>
          <a:schemeClr val="tx1"/>
        </a:solidFill>
        <a:latin typeface="+mn-lt"/>
        <a:ea typeface="+mn-ea"/>
        <a:cs typeface="+mn-cs"/>
      </a:defRPr>
    </a:lvl2pPr>
    <a:lvl3pPr marL="912750" algn="l" defTabSz="912750" rtl="0" eaLnBrk="1" latinLnBrk="0" hangingPunct="1">
      <a:defRPr kumimoji="1" sz="1200" kern="1200">
        <a:solidFill>
          <a:schemeClr val="tx1"/>
        </a:solidFill>
        <a:latin typeface="+mn-lt"/>
        <a:ea typeface="+mn-ea"/>
        <a:cs typeface="+mn-cs"/>
      </a:defRPr>
    </a:lvl3pPr>
    <a:lvl4pPr marL="1369130" algn="l" defTabSz="912750" rtl="0" eaLnBrk="1" latinLnBrk="0" hangingPunct="1">
      <a:defRPr kumimoji="1" sz="1200" kern="1200">
        <a:solidFill>
          <a:schemeClr val="tx1"/>
        </a:solidFill>
        <a:latin typeface="+mn-lt"/>
        <a:ea typeface="+mn-ea"/>
        <a:cs typeface="+mn-cs"/>
      </a:defRPr>
    </a:lvl4pPr>
    <a:lvl5pPr marL="1825503" algn="l" defTabSz="912750" rtl="0" eaLnBrk="1" latinLnBrk="0" hangingPunct="1">
      <a:defRPr kumimoji="1" sz="1200" kern="1200">
        <a:solidFill>
          <a:schemeClr val="tx1"/>
        </a:solidFill>
        <a:latin typeface="+mn-lt"/>
        <a:ea typeface="+mn-ea"/>
        <a:cs typeface="+mn-cs"/>
      </a:defRPr>
    </a:lvl5pPr>
    <a:lvl6pPr marL="2281881" algn="l" defTabSz="912750" rtl="0" eaLnBrk="1" latinLnBrk="0" hangingPunct="1">
      <a:defRPr kumimoji="1" sz="1200" kern="1200">
        <a:solidFill>
          <a:schemeClr val="tx1"/>
        </a:solidFill>
        <a:latin typeface="+mn-lt"/>
        <a:ea typeface="+mn-ea"/>
        <a:cs typeface="+mn-cs"/>
      </a:defRPr>
    </a:lvl6pPr>
    <a:lvl7pPr marL="2738258" algn="l" defTabSz="912750" rtl="0" eaLnBrk="1" latinLnBrk="0" hangingPunct="1">
      <a:defRPr kumimoji="1" sz="1200" kern="1200">
        <a:solidFill>
          <a:schemeClr val="tx1"/>
        </a:solidFill>
        <a:latin typeface="+mn-lt"/>
        <a:ea typeface="+mn-ea"/>
        <a:cs typeface="+mn-cs"/>
      </a:defRPr>
    </a:lvl7pPr>
    <a:lvl8pPr marL="3194631" algn="l" defTabSz="912750" rtl="0" eaLnBrk="1" latinLnBrk="0" hangingPunct="1">
      <a:defRPr kumimoji="1" sz="1200" kern="1200">
        <a:solidFill>
          <a:schemeClr val="tx1"/>
        </a:solidFill>
        <a:latin typeface="+mn-lt"/>
        <a:ea typeface="+mn-ea"/>
        <a:cs typeface="+mn-cs"/>
      </a:defRPr>
    </a:lvl8pPr>
    <a:lvl9pPr marL="3651009" algn="l" defTabSz="91275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0</a:t>
            </a:fld>
            <a:endParaRPr kumimoji="1" lang="ja-JP" altLang="en-US"/>
          </a:p>
        </p:txBody>
      </p:sp>
    </p:spTree>
    <p:extLst>
      <p:ext uri="{BB962C8B-B14F-4D97-AF65-F5344CB8AC3E}">
        <p14:creationId xmlns:p14="http://schemas.microsoft.com/office/powerpoint/2010/main" val="423574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13</a:t>
            </a:fld>
            <a:endParaRPr kumimoji="1" lang="ja-JP" altLang="en-US"/>
          </a:p>
        </p:txBody>
      </p:sp>
    </p:spTree>
    <p:extLst>
      <p:ext uri="{BB962C8B-B14F-4D97-AF65-F5344CB8AC3E}">
        <p14:creationId xmlns:p14="http://schemas.microsoft.com/office/powerpoint/2010/main" val="368497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14</a:t>
            </a:fld>
            <a:endParaRPr kumimoji="1" lang="ja-JP" altLang="en-US"/>
          </a:p>
        </p:txBody>
      </p:sp>
    </p:spTree>
    <p:extLst>
      <p:ext uri="{BB962C8B-B14F-4D97-AF65-F5344CB8AC3E}">
        <p14:creationId xmlns:p14="http://schemas.microsoft.com/office/powerpoint/2010/main" val="308513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15</a:t>
            </a:fld>
            <a:endParaRPr kumimoji="1" lang="ja-JP" altLang="en-US"/>
          </a:p>
        </p:txBody>
      </p:sp>
    </p:spTree>
    <p:extLst>
      <p:ext uri="{BB962C8B-B14F-4D97-AF65-F5344CB8AC3E}">
        <p14:creationId xmlns:p14="http://schemas.microsoft.com/office/powerpoint/2010/main" val="147052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16</a:t>
            </a:fld>
            <a:endParaRPr kumimoji="1" lang="ja-JP" altLang="en-US"/>
          </a:p>
        </p:txBody>
      </p:sp>
    </p:spTree>
    <p:extLst>
      <p:ext uri="{BB962C8B-B14F-4D97-AF65-F5344CB8AC3E}">
        <p14:creationId xmlns:p14="http://schemas.microsoft.com/office/powerpoint/2010/main" val="219034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18</a:t>
            </a:fld>
            <a:endParaRPr kumimoji="1" lang="ja-JP" altLang="en-US"/>
          </a:p>
        </p:txBody>
      </p:sp>
    </p:spTree>
    <p:extLst>
      <p:ext uri="{BB962C8B-B14F-4D97-AF65-F5344CB8AC3E}">
        <p14:creationId xmlns:p14="http://schemas.microsoft.com/office/powerpoint/2010/main" val="131218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19</a:t>
            </a:fld>
            <a:endParaRPr kumimoji="1" lang="ja-JP" altLang="en-US"/>
          </a:p>
        </p:txBody>
      </p:sp>
    </p:spTree>
    <p:extLst>
      <p:ext uri="{BB962C8B-B14F-4D97-AF65-F5344CB8AC3E}">
        <p14:creationId xmlns:p14="http://schemas.microsoft.com/office/powerpoint/2010/main" val="3321966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20</a:t>
            </a:fld>
            <a:endParaRPr kumimoji="1" lang="ja-JP" altLang="en-US"/>
          </a:p>
        </p:txBody>
      </p:sp>
    </p:spTree>
    <p:extLst>
      <p:ext uri="{BB962C8B-B14F-4D97-AF65-F5344CB8AC3E}">
        <p14:creationId xmlns:p14="http://schemas.microsoft.com/office/powerpoint/2010/main" val="314021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21</a:t>
            </a:fld>
            <a:endParaRPr kumimoji="1" lang="ja-JP" altLang="en-US"/>
          </a:p>
        </p:txBody>
      </p:sp>
    </p:spTree>
    <p:extLst>
      <p:ext uri="{BB962C8B-B14F-4D97-AF65-F5344CB8AC3E}">
        <p14:creationId xmlns:p14="http://schemas.microsoft.com/office/powerpoint/2010/main" val="2788303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22</a:t>
            </a:fld>
            <a:endParaRPr kumimoji="1" lang="ja-JP" altLang="en-US"/>
          </a:p>
        </p:txBody>
      </p:sp>
    </p:spTree>
    <p:extLst>
      <p:ext uri="{BB962C8B-B14F-4D97-AF65-F5344CB8AC3E}">
        <p14:creationId xmlns:p14="http://schemas.microsoft.com/office/powerpoint/2010/main" val="1497498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24</a:t>
            </a:fld>
            <a:endParaRPr kumimoji="1" lang="ja-JP" altLang="en-US"/>
          </a:p>
        </p:txBody>
      </p:sp>
    </p:spTree>
    <p:extLst>
      <p:ext uri="{BB962C8B-B14F-4D97-AF65-F5344CB8AC3E}">
        <p14:creationId xmlns:p14="http://schemas.microsoft.com/office/powerpoint/2010/main" val="57186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a:p>
            <a:endParaRPr kumimoji="1" lang="en-US" altLang="ja-JP" dirty="0" smtClean="0"/>
          </a:p>
          <a:p>
            <a:r>
              <a:rPr kumimoji="1" lang="ja-JP" altLang="en-US" dirty="0" smtClean="0"/>
              <a:t>・災害動向と分析</a:t>
            </a:r>
            <a:endParaRPr kumimoji="1" lang="en-US" altLang="ja-JP" dirty="0" smtClean="0"/>
          </a:p>
          <a:p>
            <a:r>
              <a:rPr kumimoji="1" lang="ja-JP" altLang="en-US" dirty="0" smtClean="0"/>
              <a:t>　そもそも次防ってなに？</a:t>
            </a:r>
            <a:endParaRPr kumimoji="1" lang="en-US" altLang="ja-JP" dirty="0" smtClean="0"/>
          </a:p>
          <a:p>
            <a:endParaRPr kumimoji="1" lang="en-US" altLang="ja-JP" dirty="0" smtClean="0"/>
          </a:p>
          <a:p>
            <a:r>
              <a:rPr kumimoji="1" lang="ja-JP" altLang="en-US" dirty="0" smtClean="0"/>
              <a:t>・労働災害事例と対策</a:t>
            </a:r>
            <a:endParaRPr kumimoji="1" lang="en-US" altLang="ja-JP" dirty="0" smtClean="0"/>
          </a:p>
          <a:p>
            <a:r>
              <a:rPr kumimoji="1" lang="ja-JP" altLang="en-US" dirty="0" smtClean="0"/>
              <a:t>　職場の安全サイトなどなど</a:t>
            </a:r>
            <a:endParaRPr kumimoji="1" lang="en-US" altLang="ja-JP" dirty="0" smtClean="0"/>
          </a:p>
          <a:p>
            <a:endParaRPr kumimoji="1" lang="en-US" altLang="ja-JP" dirty="0" smtClean="0"/>
          </a:p>
          <a:p>
            <a:r>
              <a:rPr kumimoji="1" lang="ja-JP" altLang="en-US" dirty="0" smtClean="0"/>
              <a:t>・ヒヤリハットなんです</a:t>
            </a:r>
            <a:r>
              <a:rPr kumimoji="1" lang="ja-JP" altLang="en-US" dirty="0" err="1" smtClean="0"/>
              <a:t>んの</a:t>
            </a:r>
            <a:r>
              <a:rPr kumimoji="1" lang="ja-JP" altLang="en-US" dirty="0" smtClean="0"/>
              <a:t>？ハインリッヒ、バードの法則、ドミノ理論</a:t>
            </a:r>
            <a:endParaRPr kumimoji="1" lang="en-US" altLang="ja-JP" dirty="0" smtClean="0"/>
          </a:p>
          <a:p>
            <a:r>
              <a:rPr kumimoji="1" lang="ja-JP" altLang="en-US" dirty="0" smtClean="0"/>
              <a:t>・どうやってやったらいいの？</a:t>
            </a:r>
            <a:endParaRPr kumimoji="1" lang="en-US" altLang="ja-JP" dirty="0" smtClean="0"/>
          </a:p>
          <a:p>
            <a:r>
              <a:rPr kumimoji="1" lang="ja-JP" altLang="en-US" dirty="0" smtClean="0"/>
              <a:t>・監督署からのお知らせ</a:t>
            </a:r>
            <a:endParaRPr kumimoji="1" lang="en-US" altLang="ja-JP" dirty="0" smtClean="0"/>
          </a:p>
          <a:p>
            <a:r>
              <a:rPr kumimoji="1" lang="ja-JP" altLang="en-US" dirty="0" smtClean="0"/>
              <a:t>　最低賃金　転倒防止　割増賃金</a:t>
            </a:r>
            <a:r>
              <a:rPr kumimoji="1" lang="en-US" altLang="ja-JP" dirty="0" smtClean="0"/>
              <a:t>60</a:t>
            </a:r>
            <a:r>
              <a:rPr kumimoji="1" lang="ja-JP" altLang="en-US" dirty="0" smtClean="0"/>
              <a:t>時間超</a:t>
            </a:r>
            <a:endParaRPr kumimoji="1" lang="ja-JP" altLang="en-US" dirty="0"/>
          </a:p>
        </p:txBody>
      </p:sp>
      <p:sp>
        <p:nvSpPr>
          <p:cNvPr id="4" name="スライド番号プレースホルダー 3"/>
          <p:cNvSpPr>
            <a:spLocks noGrp="1"/>
          </p:cNvSpPr>
          <p:nvPr>
            <p:ph type="sldNum" sz="quarter" idx="10"/>
          </p:nvPr>
        </p:nvSpPr>
        <p:spPr/>
        <p:txBody>
          <a:bodyPr/>
          <a:lstStyle/>
          <a:p>
            <a:pPr defTabSz="920691">
              <a:defRPr/>
            </a:pPr>
            <a:fld id="{37B82672-2B4F-466B-93D0-4A6920B3F4FA}" type="slidenum">
              <a:rPr lang="ja-JP" altLang="en-US">
                <a:solidFill>
                  <a:prstClr val="black"/>
                </a:solidFill>
                <a:latin typeface="Calibri"/>
                <a:ea typeface="ＭＳ Ｐゴシック" panose="020B0600070205080204" pitchFamily="50" charset="-128"/>
              </a:rPr>
              <a:pPr defTabSz="920691">
                <a:defRPr/>
              </a:pPr>
              <a:t>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40329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25</a:t>
            </a:fld>
            <a:endParaRPr kumimoji="1" lang="ja-JP" altLang="en-US"/>
          </a:p>
        </p:txBody>
      </p:sp>
    </p:spTree>
    <p:extLst>
      <p:ext uri="{BB962C8B-B14F-4D97-AF65-F5344CB8AC3E}">
        <p14:creationId xmlns:p14="http://schemas.microsoft.com/office/powerpoint/2010/main" val="1005059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26</a:t>
            </a:fld>
            <a:endParaRPr kumimoji="1" lang="ja-JP" altLang="en-US"/>
          </a:p>
        </p:txBody>
      </p:sp>
    </p:spTree>
    <p:extLst>
      <p:ext uri="{BB962C8B-B14F-4D97-AF65-F5344CB8AC3E}">
        <p14:creationId xmlns:p14="http://schemas.microsoft.com/office/powerpoint/2010/main" val="2586263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27</a:t>
            </a:fld>
            <a:endParaRPr kumimoji="1" lang="ja-JP" altLang="en-US"/>
          </a:p>
        </p:txBody>
      </p:sp>
    </p:spTree>
    <p:extLst>
      <p:ext uri="{BB962C8B-B14F-4D97-AF65-F5344CB8AC3E}">
        <p14:creationId xmlns:p14="http://schemas.microsoft.com/office/powerpoint/2010/main" val="1389176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28</a:t>
            </a:fld>
            <a:endParaRPr kumimoji="1" lang="ja-JP" altLang="en-US"/>
          </a:p>
        </p:txBody>
      </p:sp>
    </p:spTree>
    <p:extLst>
      <p:ext uri="{BB962C8B-B14F-4D97-AF65-F5344CB8AC3E}">
        <p14:creationId xmlns:p14="http://schemas.microsoft.com/office/powerpoint/2010/main" val="1937753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29</a:t>
            </a:fld>
            <a:endParaRPr kumimoji="1" lang="ja-JP" altLang="en-US"/>
          </a:p>
        </p:txBody>
      </p:sp>
    </p:spTree>
    <p:extLst>
      <p:ext uri="{BB962C8B-B14F-4D97-AF65-F5344CB8AC3E}">
        <p14:creationId xmlns:p14="http://schemas.microsoft.com/office/powerpoint/2010/main" val="508659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30</a:t>
            </a:fld>
            <a:endParaRPr kumimoji="1" lang="ja-JP" altLang="en-US"/>
          </a:p>
        </p:txBody>
      </p:sp>
    </p:spTree>
    <p:extLst>
      <p:ext uri="{BB962C8B-B14F-4D97-AF65-F5344CB8AC3E}">
        <p14:creationId xmlns:p14="http://schemas.microsoft.com/office/powerpoint/2010/main" val="13650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31</a:t>
            </a:fld>
            <a:endParaRPr kumimoji="1" lang="ja-JP" altLang="en-US"/>
          </a:p>
        </p:txBody>
      </p:sp>
    </p:spTree>
    <p:extLst>
      <p:ext uri="{BB962C8B-B14F-4D97-AF65-F5344CB8AC3E}">
        <p14:creationId xmlns:p14="http://schemas.microsoft.com/office/powerpoint/2010/main" val="2643705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32</a:t>
            </a:fld>
            <a:endParaRPr kumimoji="1" lang="ja-JP" altLang="en-US"/>
          </a:p>
        </p:txBody>
      </p:sp>
    </p:spTree>
    <p:extLst>
      <p:ext uri="{BB962C8B-B14F-4D97-AF65-F5344CB8AC3E}">
        <p14:creationId xmlns:p14="http://schemas.microsoft.com/office/powerpoint/2010/main" val="2592037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33</a:t>
            </a:fld>
            <a:endParaRPr kumimoji="1" lang="ja-JP" altLang="en-US"/>
          </a:p>
        </p:txBody>
      </p:sp>
    </p:spTree>
    <p:extLst>
      <p:ext uri="{BB962C8B-B14F-4D97-AF65-F5344CB8AC3E}">
        <p14:creationId xmlns:p14="http://schemas.microsoft.com/office/powerpoint/2010/main" val="960548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34</a:t>
            </a:fld>
            <a:endParaRPr kumimoji="1" lang="ja-JP" altLang="en-US"/>
          </a:p>
        </p:txBody>
      </p:sp>
    </p:spTree>
    <p:extLst>
      <p:ext uri="{BB962C8B-B14F-4D97-AF65-F5344CB8AC3E}">
        <p14:creationId xmlns:p14="http://schemas.microsoft.com/office/powerpoint/2010/main" val="144273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3</a:t>
            </a:fld>
            <a:endParaRPr kumimoji="1" lang="ja-JP" altLang="en-US"/>
          </a:p>
        </p:txBody>
      </p:sp>
    </p:spTree>
    <p:extLst>
      <p:ext uri="{BB962C8B-B14F-4D97-AF65-F5344CB8AC3E}">
        <p14:creationId xmlns:p14="http://schemas.microsoft.com/office/powerpoint/2010/main" val="2471512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35</a:t>
            </a:fld>
            <a:endParaRPr kumimoji="1" lang="ja-JP" altLang="en-US"/>
          </a:p>
        </p:txBody>
      </p:sp>
    </p:spTree>
    <p:extLst>
      <p:ext uri="{BB962C8B-B14F-4D97-AF65-F5344CB8AC3E}">
        <p14:creationId xmlns:p14="http://schemas.microsoft.com/office/powerpoint/2010/main" val="4003632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36</a:t>
            </a:fld>
            <a:endParaRPr kumimoji="1" lang="ja-JP" altLang="en-US"/>
          </a:p>
        </p:txBody>
      </p:sp>
    </p:spTree>
    <p:extLst>
      <p:ext uri="{BB962C8B-B14F-4D97-AF65-F5344CB8AC3E}">
        <p14:creationId xmlns:p14="http://schemas.microsoft.com/office/powerpoint/2010/main" val="3577416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37</a:t>
            </a:fld>
            <a:endParaRPr kumimoji="1" lang="ja-JP" altLang="en-US"/>
          </a:p>
        </p:txBody>
      </p:sp>
    </p:spTree>
    <p:extLst>
      <p:ext uri="{BB962C8B-B14F-4D97-AF65-F5344CB8AC3E}">
        <p14:creationId xmlns:p14="http://schemas.microsoft.com/office/powerpoint/2010/main" val="3639741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38</a:t>
            </a:fld>
            <a:endParaRPr kumimoji="1" lang="ja-JP" altLang="en-US"/>
          </a:p>
        </p:txBody>
      </p:sp>
    </p:spTree>
    <p:extLst>
      <p:ext uri="{BB962C8B-B14F-4D97-AF65-F5344CB8AC3E}">
        <p14:creationId xmlns:p14="http://schemas.microsoft.com/office/powerpoint/2010/main" val="2135085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39</a:t>
            </a:fld>
            <a:endParaRPr kumimoji="1" lang="ja-JP" altLang="en-US"/>
          </a:p>
        </p:txBody>
      </p:sp>
    </p:spTree>
    <p:extLst>
      <p:ext uri="{BB962C8B-B14F-4D97-AF65-F5344CB8AC3E}">
        <p14:creationId xmlns:p14="http://schemas.microsoft.com/office/powerpoint/2010/main" val="3278285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40</a:t>
            </a:fld>
            <a:endParaRPr kumimoji="1" lang="ja-JP" altLang="en-US"/>
          </a:p>
        </p:txBody>
      </p:sp>
    </p:spTree>
    <p:extLst>
      <p:ext uri="{BB962C8B-B14F-4D97-AF65-F5344CB8AC3E}">
        <p14:creationId xmlns:p14="http://schemas.microsoft.com/office/powerpoint/2010/main" val="1267712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41</a:t>
            </a:fld>
            <a:endParaRPr kumimoji="1" lang="ja-JP" altLang="en-US"/>
          </a:p>
        </p:txBody>
      </p:sp>
    </p:spTree>
    <p:extLst>
      <p:ext uri="{BB962C8B-B14F-4D97-AF65-F5344CB8AC3E}">
        <p14:creationId xmlns:p14="http://schemas.microsoft.com/office/powerpoint/2010/main" val="2644163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42</a:t>
            </a:fld>
            <a:endParaRPr kumimoji="1" lang="ja-JP" altLang="en-US"/>
          </a:p>
        </p:txBody>
      </p:sp>
    </p:spTree>
    <p:extLst>
      <p:ext uri="{BB962C8B-B14F-4D97-AF65-F5344CB8AC3E}">
        <p14:creationId xmlns:p14="http://schemas.microsoft.com/office/powerpoint/2010/main" val="3228310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43</a:t>
            </a:fld>
            <a:endParaRPr kumimoji="1" lang="ja-JP" altLang="en-US"/>
          </a:p>
        </p:txBody>
      </p:sp>
    </p:spTree>
    <p:extLst>
      <p:ext uri="{BB962C8B-B14F-4D97-AF65-F5344CB8AC3E}">
        <p14:creationId xmlns:p14="http://schemas.microsoft.com/office/powerpoint/2010/main" val="1715298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44</a:t>
            </a:fld>
            <a:endParaRPr kumimoji="1" lang="ja-JP" altLang="en-US"/>
          </a:p>
        </p:txBody>
      </p:sp>
    </p:spTree>
    <p:extLst>
      <p:ext uri="{BB962C8B-B14F-4D97-AF65-F5344CB8AC3E}">
        <p14:creationId xmlns:p14="http://schemas.microsoft.com/office/powerpoint/2010/main" val="355559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4</a:t>
            </a:fld>
            <a:endParaRPr kumimoji="1" lang="ja-JP" altLang="en-US"/>
          </a:p>
        </p:txBody>
      </p:sp>
    </p:spTree>
    <p:extLst>
      <p:ext uri="{BB962C8B-B14F-4D97-AF65-F5344CB8AC3E}">
        <p14:creationId xmlns:p14="http://schemas.microsoft.com/office/powerpoint/2010/main" val="3820786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45</a:t>
            </a:fld>
            <a:endParaRPr kumimoji="1" lang="ja-JP" altLang="en-US"/>
          </a:p>
        </p:txBody>
      </p:sp>
    </p:spTree>
    <p:extLst>
      <p:ext uri="{BB962C8B-B14F-4D97-AF65-F5344CB8AC3E}">
        <p14:creationId xmlns:p14="http://schemas.microsoft.com/office/powerpoint/2010/main" val="1246872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46</a:t>
            </a:fld>
            <a:endParaRPr kumimoji="1" lang="ja-JP" altLang="en-US"/>
          </a:p>
        </p:txBody>
      </p:sp>
    </p:spTree>
    <p:extLst>
      <p:ext uri="{BB962C8B-B14F-4D97-AF65-F5344CB8AC3E}">
        <p14:creationId xmlns:p14="http://schemas.microsoft.com/office/powerpoint/2010/main" val="4217910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47</a:t>
            </a:fld>
            <a:endParaRPr kumimoji="1" lang="ja-JP" altLang="en-US"/>
          </a:p>
        </p:txBody>
      </p:sp>
    </p:spTree>
    <p:extLst>
      <p:ext uri="{BB962C8B-B14F-4D97-AF65-F5344CB8AC3E}">
        <p14:creationId xmlns:p14="http://schemas.microsoft.com/office/powerpoint/2010/main" val="2940023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48</a:t>
            </a:fld>
            <a:endParaRPr kumimoji="1" lang="ja-JP" altLang="en-US"/>
          </a:p>
        </p:txBody>
      </p:sp>
    </p:spTree>
    <p:extLst>
      <p:ext uri="{BB962C8B-B14F-4D97-AF65-F5344CB8AC3E}">
        <p14:creationId xmlns:p14="http://schemas.microsoft.com/office/powerpoint/2010/main" val="4202604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49</a:t>
            </a:fld>
            <a:endParaRPr kumimoji="1" lang="ja-JP" altLang="en-US"/>
          </a:p>
        </p:txBody>
      </p:sp>
    </p:spTree>
    <p:extLst>
      <p:ext uri="{BB962C8B-B14F-4D97-AF65-F5344CB8AC3E}">
        <p14:creationId xmlns:p14="http://schemas.microsoft.com/office/powerpoint/2010/main" val="3397718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50</a:t>
            </a:fld>
            <a:endParaRPr kumimoji="1" lang="ja-JP" altLang="en-US"/>
          </a:p>
        </p:txBody>
      </p:sp>
    </p:spTree>
    <p:extLst>
      <p:ext uri="{BB962C8B-B14F-4D97-AF65-F5344CB8AC3E}">
        <p14:creationId xmlns:p14="http://schemas.microsoft.com/office/powerpoint/2010/main" val="9765991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51</a:t>
            </a:fld>
            <a:endParaRPr kumimoji="1" lang="ja-JP" altLang="en-US"/>
          </a:p>
        </p:txBody>
      </p:sp>
    </p:spTree>
    <p:extLst>
      <p:ext uri="{BB962C8B-B14F-4D97-AF65-F5344CB8AC3E}">
        <p14:creationId xmlns:p14="http://schemas.microsoft.com/office/powerpoint/2010/main" val="1240494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52</a:t>
            </a:fld>
            <a:endParaRPr kumimoji="1" lang="ja-JP" altLang="en-US"/>
          </a:p>
        </p:txBody>
      </p:sp>
    </p:spTree>
    <p:extLst>
      <p:ext uri="{BB962C8B-B14F-4D97-AF65-F5344CB8AC3E}">
        <p14:creationId xmlns:p14="http://schemas.microsoft.com/office/powerpoint/2010/main" val="410378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53</a:t>
            </a:fld>
            <a:endParaRPr kumimoji="1" lang="ja-JP" altLang="en-US"/>
          </a:p>
        </p:txBody>
      </p:sp>
    </p:spTree>
    <p:extLst>
      <p:ext uri="{BB962C8B-B14F-4D97-AF65-F5344CB8AC3E}">
        <p14:creationId xmlns:p14="http://schemas.microsoft.com/office/powerpoint/2010/main" val="1407389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54</a:t>
            </a:fld>
            <a:endParaRPr kumimoji="1" lang="ja-JP" altLang="en-US"/>
          </a:p>
        </p:txBody>
      </p:sp>
    </p:spTree>
    <p:extLst>
      <p:ext uri="{BB962C8B-B14F-4D97-AF65-F5344CB8AC3E}">
        <p14:creationId xmlns:p14="http://schemas.microsoft.com/office/powerpoint/2010/main" val="170105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5</a:t>
            </a:fld>
            <a:endParaRPr kumimoji="1" lang="ja-JP" altLang="en-US"/>
          </a:p>
        </p:txBody>
      </p:sp>
    </p:spTree>
    <p:extLst>
      <p:ext uri="{BB962C8B-B14F-4D97-AF65-F5344CB8AC3E}">
        <p14:creationId xmlns:p14="http://schemas.microsoft.com/office/powerpoint/2010/main" val="41953896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55</a:t>
            </a:fld>
            <a:endParaRPr kumimoji="1" lang="ja-JP" altLang="en-US"/>
          </a:p>
        </p:txBody>
      </p:sp>
    </p:spTree>
    <p:extLst>
      <p:ext uri="{BB962C8B-B14F-4D97-AF65-F5344CB8AC3E}">
        <p14:creationId xmlns:p14="http://schemas.microsoft.com/office/powerpoint/2010/main" val="42232204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56</a:t>
            </a:fld>
            <a:endParaRPr kumimoji="1" lang="ja-JP" altLang="en-US"/>
          </a:p>
        </p:txBody>
      </p:sp>
    </p:spTree>
    <p:extLst>
      <p:ext uri="{BB962C8B-B14F-4D97-AF65-F5344CB8AC3E}">
        <p14:creationId xmlns:p14="http://schemas.microsoft.com/office/powerpoint/2010/main" val="1561788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57</a:t>
            </a:fld>
            <a:endParaRPr kumimoji="1" lang="ja-JP" altLang="en-US"/>
          </a:p>
        </p:txBody>
      </p:sp>
    </p:spTree>
    <p:extLst>
      <p:ext uri="{BB962C8B-B14F-4D97-AF65-F5344CB8AC3E}">
        <p14:creationId xmlns:p14="http://schemas.microsoft.com/office/powerpoint/2010/main" val="30900563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59</a:t>
            </a:fld>
            <a:endParaRPr kumimoji="1" lang="ja-JP" altLang="en-US"/>
          </a:p>
        </p:txBody>
      </p:sp>
    </p:spTree>
    <p:extLst>
      <p:ext uri="{BB962C8B-B14F-4D97-AF65-F5344CB8AC3E}">
        <p14:creationId xmlns:p14="http://schemas.microsoft.com/office/powerpoint/2010/main" val="553238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60</a:t>
            </a:fld>
            <a:endParaRPr kumimoji="1" lang="ja-JP" altLang="en-US"/>
          </a:p>
        </p:txBody>
      </p:sp>
    </p:spTree>
    <p:extLst>
      <p:ext uri="{BB962C8B-B14F-4D97-AF65-F5344CB8AC3E}">
        <p14:creationId xmlns:p14="http://schemas.microsoft.com/office/powerpoint/2010/main" val="21347539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61</a:t>
            </a:fld>
            <a:endParaRPr kumimoji="1" lang="ja-JP" altLang="en-US"/>
          </a:p>
        </p:txBody>
      </p:sp>
    </p:spTree>
    <p:extLst>
      <p:ext uri="{BB962C8B-B14F-4D97-AF65-F5344CB8AC3E}">
        <p14:creationId xmlns:p14="http://schemas.microsoft.com/office/powerpoint/2010/main" val="16297759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63</a:t>
            </a:fld>
            <a:endParaRPr kumimoji="1" lang="ja-JP" altLang="en-US"/>
          </a:p>
        </p:txBody>
      </p:sp>
    </p:spTree>
    <p:extLst>
      <p:ext uri="{BB962C8B-B14F-4D97-AF65-F5344CB8AC3E}">
        <p14:creationId xmlns:p14="http://schemas.microsoft.com/office/powerpoint/2010/main" val="154077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6</a:t>
            </a:fld>
            <a:endParaRPr kumimoji="1" lang="ja-JP" altLang="en-US"/>
          </a:p>
        </p:txBody>
      </p:sp>
    </p:spTree>
    <p:extLst>
      <p:ext uri="{BB962C8B-B14F-4D97-AF65-F5344CB8AC3E}">
        <p14:creationId xmlns:p14="http://schemas.microsoft.com/office/powerpoint/2010/main" val="128342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9</a:t>
            </a:fld>
            <a:endParaRPr kumimoji="1" lang="ja-JP" altLang="en-US"/>
          </a:p>
        </p:txBody>
      </p:sp>
    </p:spTree>
    <p:extLst>
      <p:ext uri="{BB962C8B-B14F-4D97-AF65-F5344CB8AC3E}">
        <p14:creationId xmlns:p14="http://schemas.microsoft.com/office/powerpoint/2010/main" val="91899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10</a:t>
            </a:fld>
            <a:endParaRPr kumimoji="1" lang="ja-JP" altLang="en-US"/>
          </a:p>
        </p:txBody>
      </p:sp>
    </p:spTree>
    <p:extLst>
      <p:ext uri="{BB962C8B-B14F-4D97-AF65-F5344CB8AC3E}">
        <p14:creationId xmlns:p14="http://schemas.microsoft.com/office/powerpoint/2010/main" val="103417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B82672-2B4F-466B-93D0-4A6920B3F4FA}" type="slidenum">
              <a:rPr kumimoji="1" lang="ja-JP" altLang="en-US" smtClean="0"/>
              <a:t>12</a:t>
            </a:fld>
            <a:endParaRPr kumimoji="1" lang="ja-JP" altLang="en-US"/>
          </a:p>
        </p:txBody>
      </p:sp>
    </p:spTree>
    <p:extLst>
      <p:ext uri="{BB962C8B-B14F-4D97-AF65-F5344CB8AC3E}">
        <p14:creationId xmlns:p14="http://schemas.microsoft.com/office/powerpoint/2010/main" val="466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750"/>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5525" indent="0" algn="ctr">
              <a:buNone/>
              <a:defRPr>
                <a:solidFill>
                  <a:schemeClr val="tx1">
                    <a:tint val="75000"/>
                  </a:schemeClr>
                </a:solidFill>
              </a:defRPr>
            </a:lvl2pPr>
            <a:lvl3pPr marL="911057" indent="0" algn="ctr">
              <a:buNone/>
              <a:defRPr>
                <a:solidFill>
                  <a:schemeClr val="tx1">
                    <a:tint val="75000"/>
                  </a:schemeClr>
                </a:solidFill>
              </a:defRPr>
            </a:lvl3pPr>
            <a:lvl4pPr marL="1366576" indent="0" algn="ctr">
              <a:buNone/>
              <a:defRPr>
                <a:solidFill>
                  <a:schemeClr val="tx1">
                    <a:tint val="75000"/>
                  </a:schemeClr>
                </a:solidFill>
              </a:defRPr>
            </a:lvl4pPr>
            <a:lvl5pPr marL="1822105" indent="0" algn="ctr">
              <a:buNone/>
              <a:defRPr>
                <a:solidFill>
                  <a:schemeClr val="tx1">
                    <a:tint val="75000"/>
                  </a:schemeClr>
                </a:solidFill>
              </a:defRPr>
            </a:lvl5pPr>
            <a:lvl6pPr marL="2277634" indent="0" algn="ctr">
              <a:buNone/>
              <a:defRPr>
                <a:solidFill>
                  <a:schemeClr val="tx1">
                    <a:tint val="75000"/>
                  </a:schemeClr>
                </a:solidFill>
              </a:defRPr>
            </a:lvl6pPr>
            <a:lvl7pPr marL="2733162" indent="0" algn="ctr">
              <a:buNone/>
              <a:defRPr>
                <a:solidFill>
                  <a:schemeClr val="tx1">
                    <a:tint val="75000"/>
                  </a:schemeClr>
                </a:solidFill>
              </a:defRPr>
            </a:lvl7pPr>
            <a:lvl8pPr marL="3188682" indent="0" algn="ctr">
              <a:buNone/>
              <a:defRPr>
                <a:solidFill>
                  <a:schemeClr val="tx1">
                    <a:tint val="75000"/>
                  </a:schemeClr>
                </a:solidFill>
              </a:defRPr>
            </a:lvl8pPr>
            <a:lvl9pPr marL="364421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498789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5471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5157291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23560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71"/>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9" y="274671"/>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9449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2" y="1600225"/>
            <a:ext cx="438150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9236" y="1600200"/>
            <a:ext cx="438150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9236" y="3938621"/>
            <a:ext cx="438150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4308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1" y="-42178"/>
            <a:ext cx="9906000" cy="461665"/>
          </a:xfrm>
        </p:spPr>
        <p:txBody>
          <a:bodyPr>
            <a:noAutofit/>
          </a:bodyPr>
          <a:lstStyle/>
          <a:p>
            <a:r>
              <a:rPr lang="ja-JP" altLang="en-US" sz="2400" dirty="0"/>
              <a:t>中期工程表　「○○」</a:t>
            </a:r>
            <a:endParaRPr kumimoji="1" lang="ja-JP" altLang="en-US" sz="2400" dirty="0"/>
          </a:p>
        </p:txBody>
      </p:sp>
    </p:spTree>
    <p:extLst>
      <p:ext uri="{BB962C8B-B14F-4D97-AF65-F5344CB8AC3E}">
        <p14:creationId xmlns:p14="http://schemas.microsoft.com/office/powerpoint/2010/main" val="107102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69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5525" indent="0" algn="ctr">
              <a:buNone/>
              <a:defRPr>
                <a:solidFill>
                  <a:schemeClr val="tx1">
                    <a:tint val="75000"/>
                  </a:schemeClr>
                </a:solidFill>
              </a:defRPr>
            </a:lvl2pPr>
            <a:lvl3pPr marL="911057" indent="0" algn="ctr">
              <a:buNone/>
              <a:defRPr>
                <a:solidFill>
                  <a:schemeClr val="tx1">
                    <a:tint val="75000"/>
                  </a:schemeClr>
                </a:solidFill>
              </a:defRPr>
            </a:lvl3pPr>
            <a:lvl4pPr marL="1366576" indent="0" algn="ctr">
              <a:buNone/>
              <a:defRPr>
                <a:solidFill>
                  <a:schemeClr val="tx1">
                    <a:tint val="75000"/>
                  </a:schemeClr>
                </a:solidFill>
              </a:defRPr>
            </a:lvl4pPr>
            <a:lvl5pPr marL="1822105" indent="0" algn="ctr">
              <a:buNone/>
              <a:defRPr>
                <a:solidFill>
                  <a:schemeClr val="tx1">
                    <a:tint val="75000"/>
                  </a:schemeClr>
                </a:solidFill>
              </a:defRPr>
            </a:lvl5pPr>
            <a:lvl6pPr marL="2277634" indent="0" algn="ctr">
              <a:buNone/>
              <a:defRPr>
                <a:solidFill>
                  <a:schemeClr val="tx1">
                    <a:tint val="75000"/>
                  </a:schemeClr>
                </a:solidFill>
              </a:defRPr>
            </a:lvl6pPr>
            <a:lvl7pPr marL="2733162" indent="0" algn="ctr">
              <a:buNone/>
              <a:defRPr>
                <a:solidFill>
                  <a:schemeClr val="tx1">
                    <a:tint val="75000"/>
                  </a:schemeClr>
                </a:solidFill>
              </a:defRPr>
            </a:lvl7pPr>
            <a:lvl8pPr marL="3188682" indent="0" algn="ctr">
              <a:buNone/>
              <a:defRPr>
                <a:solidFill>
                  <a:schemeClr val="tx1">
                    <a:tint val="75000"/>
                  </a:schemeClr>
                </a:solidFill>
              </a:defRPr>
            </a:lvl8pPr>
            <a:lvl9pPr marL="364421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964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2170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7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41"/>
            <a:ext cx="8420100" cy="1500187"/>
          </a:xfrm>
        </p:spPr>
        <p:txBody>
          <a:bodyPr anchor="b"/>
          <a:lstStyle>
            <a:lvl1pPr marL="0" indent="0">
              <a:buNone/>
              <a:defRPr sz="2000">
                <a:solidFill>
                  <a:schemeClr val="tx1">
                    <a:tint val="75000"/>
                  </a:schemeClr>
                </a:solidFill>
              </a:defRPr>
            </a:lvl1pPr>
            <a:lvl2pPr marL="455525" indent="0">
              <a:buNone/>
              <a:defRPr sz="1800">
                <a:solidFill>
                  <a:schemeClr val="tx1">
                    <a:tint val="75000"/>
                  </a:schemeClr>
                </a:solidFill>
              </a:defRPr>
            </a:lvl2pPr>
            <a:lvl3pPr marL="911057" indent="0">
              <a:buNone/>
              <a:defRPr sz="1600">
                <a:solidFill>
                  <a:schemeClr val="tx1">
                    <a:tint val="75000"/>
                  </a:schemeClr>
                </a:solidFill>
              </a:defRPr>
            </a:lvl3pPr>
            <a:lvl4pPr marL="1366576" indent="0">
              <a:buNone/>
              <a:defRPr sz="1400">
                <a:solidFill>
                  <a:schemeClr val="tx1">
                    <a:tint val="75000"/>
                  </a:schemeClr>
                </a:solidFill>
              </a:defRPr>
            </a:lvl4pPr>
            <a:lvl5pPr marL="1822105" indent="0">
              <a:buNone/>
              <a:defRPr sz="1400">
                <a:solidFill>
                  <a:schemeClr val="tx1">
                    <a:tint val="75000"/>
                  </a:schemeClr>
                </a:solidFill>
              </a:defRPr>
            </a:lvl5pPr>
            <a:lvl6pPr marL="2277634" indent="0">
              <a:buNone/>
              <a:defRPr sz="1400">
                <a:solidFill>
                  <a:schemeClr val="tx1">
                    <a:tint val="75000"/>
                  </a:schemeClr>
                </a:solidFill>
              </a:defRPr>
            </a:lvl6pPr>
            <a:lvl7pPr marL="2733162" indent="0">
              <a:buNone/>
              <a:defRPr sz="1400">
                <a:solidFill>
                  <a:schemeClr val="tx1">
                    <a:tint val="75000"/>
                  </a:schemeClr>
                </a:solidFill>
              </a:defRPr>
            </a:lvl7pPr>
            <a:lvl8pPr marL="3188682" indent="0">
              <a:buNone/>
              <a:defRPr sz="1400">
                <a:solidFill>
                  <a:schemeClr val="tx1">
                    <a:tint val="75000"/>
                  </a:schemeClr>
                </a:solidFill>
              </a:defRPr>
            </a:lvl8pPr>
            <a:lvl9pPr marL="3644214"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12454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2"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6"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09864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5525" indent="0">
              <a:buNone/>
              <a:defRPr sz="2000" b="1"/>
            </a:lvl2pPr>
            <a:lvl3pPr marL="911057" indent="0">
              <a:buNone/>
              <a:defRPr sz="1800" b="1"/>
            </a:lvl3pPr>
            <a:lvl4pPr marL="1366576" indent="0">
              <a:buNone/>
              <a:defRPr sz="1600" b="1"/>
            </a:lvl4pPr>
            <a:lvl5pPr marL="1822105" indent="0">
              <a:buNone/>
              <a:defRPr sz="1600" b="1"/>
            </a:lvl5pPr>
            <a:lvl6pPr marL="2277634" indent="0">
              <a:buNone/>
              <a:defRPr sz="1600" b="1"/>
            </a:lvl6pPr>
            <a:lvl7pPr marL="2733162" indent="0">
              <a:buNone/>
              <a:defRPr sz="1600" b="1"/>
            </a:lvl7pPr>
            <a:lvl8pPr marL="3188682" indent="0">
              <a:buNone/>
              <a:defRPr sz="1600" b="1"/>
            </a:lvl8pPr>
            <a:lvl9pPr marL="364421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32" y="1535113"/>
            <a:ext cx="4378325" cy="639762"/>
          </a:xfrm>
        </p:spPr>
        <p:txBody>
          <a:bodyPr anchor="b"/>
          <a:lstStyle>
            <a:lvl1pPr marL="0" indent="0">
              <a:buNone/>
              <a:defRPr sz="2400" b="1"/>
            </a:lvl1pPr>
            <a:lvl2pPr marL="455525" indent="0">
              <a:buNone/>
              <a:defRPr sz="2000" b="1"/>
            </a:lvl2pPr>
            <a:lvl3pPr marL="911057" indent="0">
              <a:buNone/>
              <a:defRPr sz="1800" b="1"/>
            </a:lvl3pPr>
            <a:lvl4pPr marL="1366576" indent="0">
              <a:buNone/>
              <a:defRPr sz="1600" b="1"/>
            </a:lvl4pPr>
            <a:lvl5pPr marL="1822105" indent="0">
              <a:buNone/>
              <a:defRPr sz="1600" b="1"/>
            </a:lvl5pPr>
            <a:lvl6pPr marL="2277634" indent="0">
              <a:buNone/>
              <a:defRPr sz="1600" b="1"/>
            </a:lvl6pPr>
            <a:lvl7pPr marL="2733162" indent="0">
              <a:buNone/>
              <a:defRPr sz="1600" b="1"/>
            </a:lvl7pPr>
            <a:lvl8pPr marL="3188682" indent="0">
              <a:buNone/>
              <a:defRPr sz="1600" b="1"/>
            </a:lvl8pPr>
            <a:lvl9pPr marL="364421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32"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66724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4488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6828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99013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1" y="27307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5525" indent="0">
              <a:buNone/>
              <a:defRPr sz="1200"/>
            </a:lvl2pPr>
            <a:lvl3pPr marL="911057" indent="0">
              <a:buNone/>
              <a:defRPr sz="1000"/>
            </a:lvl3pPr>
            <a:lvl4pPr marL="1366576" indent="0">
              <a:buNone/>
              <a:defRPr sz="900"/>
            </a:lvl4pPr>
            <a:lvl5pPr marL="1822105" indent="0">
              <a:buNone/>
              <a:defRPr sz="900"/>
            </a:lvl5pPr>
            <a:lvl6pPr marL="2277634" indent="0">
              <a:buNone/>
              <a:defRPr sz="900"/>
            </a:lvl6pPr>
            <a:lvl7pPr marL="2733162" indent="0">
              <a:buNone/>
              <a:defRPr sz="900"/>
            </a:lvl7pPr>
            <a:lvl8pPr marL="3188682" indent="0">
              <a:buNone/>
              <a:defRPr sz="900"/>
            </a:lvl8pPr>
            <a:lvl9pPr marL="3644214"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1663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5525" indent="0">
              <a:buNone/>
              <a:defRPr sz="2800"/>
            </a:lvl2pPr>
            <a:lvl3pPr marL="911057" indent="0">
              <a:buNone/>
              <a:defRPr sz="2400"/>
            </a:lvl3pPr>
            <a:lvl4pPr marL="1366576" indent="0">
              <a:buNone/>
              <a:defRPr sz="2000"/>
            </a:lvl4pPr>
            <a:lvl5pPr marL="1822105" indent="0">
              <a:buNone/>
              <a:defRPr sz="2000"/>
            </a:lvl5pPr>
            <a:lvl6pPr marL="2277634" indent="0">
              <a:buNone/>
              <a:defRPr sz="2000"/>
            </a:lvl6pPr>
            <a:lvl7pPr marL="2733162" indent="0">
              <a:buNone/>
              <a:defRPr sz="2000"/>
            </a:lvl7pPr>
            <a:lvl8pPr marL="3188682" indent="0">
              <a:buNone/>
              <a:defRPr sz="2000"/>
            </a:lvl8pPr>
            <a:lvl9pPr marL="3644214"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5525" indent="0">
              <a:buNone/>
              <a:defRPr sz="1200"/>
            </a:lvl2pPr>
            <a:lvl3pPr marL="911057" indent="0">
              <a:buNone/>
              <a:defRPr sz="1000"/>
            </a:lvl3pPr>
            <a:lvl4pPr marL="1366576" indent="0">
              <a:buNone/>
              <a:defRPr sz="900"/>
            </a:lvl4pPr>
            <a:lvl5pPr marL="1822105" indent="0">
              <a:buNone/>
              <a:defRPr sz="900"/>
            </a:lvl5pPr>
            <a:lvl6pPr marL="2277634" indent="0">
              <a:buNone/>
              <a:defRPr sz="900"/>
            </a:lvl6pPr>
            <a:lvl7pPr marL="2733162" indent="0">
              <a:buNone/>
              <a:defRPr sz="900"/>
            </a:lvl7pPr>
            <a:lvl8pPr marL="3188682" indent="0">
              <a:buNone/>
              <a:defRPr sz="900"/>
            </a:lvl8pPr>
            <a:lvl9pPr marL="3644214"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2593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30080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71"/>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9" y="274671"/>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83016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2" y="1600225"/>
            <a:ext cx="438150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9236" y="1600200"/>
            <a:ext cx="438150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9236" y="3938621"/>
            <a:ext cx="438150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75530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1" y="-42178"/>
            <a:ext cx="9906000" cy="461665"/>
          </a:xfrm>
        </p:spPr>
        <p:txBody>
          <a:bodyPr>
            <a:noAutofit/>
          </a:bodyPr>
          <a:lstStyle/>
          <a:p>
            <a:r>
              <a:rPr lang="ja-JP" altLang="en-US" sz="2400" dirty="0"/>
              <a:t>中期工程表　「○○」</a:t>
            </a:r>
            <a:endParaRPr kumimoji="1" lang="ja-JP" altLang="en-US" sz="2400" dirty="0"/>
          </a:p>
        </p:txBody>
      </p:sp>
    </p:spTree>
    <p:extLst>
      <p:ext uri="{BB962C8B-B14F-4D97-AF65-F5344CB8AC3E}">
        <p14:creationId xmlns:p14="http://schemas.microsoft.com/office/powerpoint/2010/main" val="3598060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674"/>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5525" indent="0" algn="ctr">
              <a:buNone/>
              <a:defRPr>
                <a:solidFill>
                  <a:schemeClr val="tx1">
                    <a:tint val="75000"/>
                  </a:schemeClr>
                </a:solidFill>
              </a:defRPr>
            </a:lvl2pPr>
            <a:lvl3pPr marL="911057" indent="0" algn="ctr">
              <a:buNone/>
              <a:defRPr>
                <a:solidFill>
                  <a:schemeClr val="tx1">
                    <a:tint val="75000"/>
                  </a:schemeClr>
                </a:solidFill>
              </a:defRPr>
            </a:lvl3pPr>
            <a:lvl4pPr marL="1366576" indent="0" algn="ctr">
              <a:buNone/>
              <a:defRPr>
                <a:solidFill>
                  <a:schemeClr val="tx1">
                    <a:tint val="75000"/>
                  </a:schemeClr>
                </a:solidFill>
              </a:defRPr>
            </a:lvl4pPr>
            <a:lvl5pPr marL="1822105" indent="0" algn="ctr">
              <a:buNone/>
              <a:defRPr>
                <a:solidFill>
                  <a:schemeClr val="tx1">
                    <a:tint val="75000"/>
                  </a:schemeClr>
                </a:solidFill>
              </a:defRPr>
            </a:lvl5pPr>
            <a:lvl6pPr marL="2277634" indent="0" algn="ctr">
              <a:buNone/>
              <a:defRPr>
                <a:solidFill>
                  <a:schemeClr val="tx1">
                    <a:tint val="75000"/>
                  </a:schemeClr>
                </a:solidFill>
              </a:defRPr>
            </a:lvl6pPr>
            <a:lvl7pPr marL="2733162" indent="0" algn="ctr">
              <a:buNone/>
              <a:defRPr>
                <a:solidFill>
                  <a:schemeClr val="tx1">
                    <a:tint val="75000"/>
                  </a:schemeClr>
                </a:solidFill>
              </a:defRPr>
            </a:lvl7pPr>
            <a:lvl8pPr marL="3188682" indent="0" algn="ctr">
              <a:buNone/>
              <a:defRPr>
                <a:solidFill>
                  <a:schemeClr val="tx1">
                    <a:tint val="75000"/>
                  </a:schemeClr>
                </a:solidFill>
              </a:defRPr>
            </a:lvl8pPr>
            <a:lvl9pPr marL="364421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41873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16046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46"/>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41"/>
            <a:ext cx="8420100" cy="1500187"/>
          </a:xfrm>
        </p:spPr>
        <p:txBody>
          <a:bodyPr anchor="b"/>
          <a:lstStyle>
            <a:lvl1pPr marL="0" indent="0">
              <a:buNone/>
              <a:defRPr sz="2000">
                <a:solidFill>
                  <a:schemeClr val="tx1">
                    <a:tint val="75000"/>
                  </a:schemeClr>
                </a:solidFill>
              </a:defRPr>
            </a:lvl1pPr>
            <a:lvl2pPr marL="455525" indent="0">
              <a:buNone/>
              <a:defRPr sz="1800">
                <a:solidFill>
                  <a:schemeClr val="tx1">
                    <a:tint val="75000"/>
                  </a:schemeClr>
                </a:solidFill>
              </a:defRPr>
            </a:lvl2pPr>
            <a:lvl3pPr marL="911057" indent="0">
              <a:buNone/>
              <a:defRPr sz="1600">
                <a:solidFill>
                  <a:schemeClr val="tx1">
                    <a:tint val="75000"/>
                  </a:schemeClr>
                </a:solidFill>
              </a:defRPr>
            </a:lvl3pPr>
            <a:lvl4pPr marL="1366576" indent="0">
              <a:buNone/>
              <a:defRPr sz="1400">
                <a:solidFill>
                  <a:schemeClr val="tx1">
                    <a:tint val="75000"/>
                  </a:schemeClr>
                </a:solidFill>
              </a:defRPr>
            </a:lvl4pPr>
            <a:lvl5pPr marL="1822105" indent="0">
              <a:buNone/>
              <a:defRPr sz="1400">
                <a:solidFill>
                  <a:schemeClr val="tx1">
                    <a:tint val="75000"/>
                  </a:schemeClr>
                </a:solidFill>
              </a:defRPr>
            </a:lvl5pPr>
            <a:lvl6pPr marL="2277634" indent="0">
              <a:buNone/>
              <a:defRPr sz="1400">
                <a:solidFill>
                  <a:schemeClr val="tx1">
                    <a:tint val="75000"/>
                  </a:schemeClr>
                </a:solidFill>
              </a:defRPr>
            </a:lvl6pPr>
            <a:lvl7pPr marL="2733162" indent="0">
              <a:buNone/>
              <a:defRPr sz="1400">
                <a:solidFill>
                  <a:schemeClr val="tx1">
                    <a:tint val="75000"/>
                  </a:schemeClr>
                </a:solidFill>
              </a:defRPr>
            </a:lvl7pPr>
            <a:lvl8pPr marL="3188682" indent="0">
              <a:buNone/>
              <a:defRPr sz="1400">
                <a:solidFill>
                  <a:schemeClr val="tx1">
                    <a:tint val="75000"/>
                  </a:schemeClr>
                </a:solidFill>
              </a:defRPr>
            </a:lvl8pPr>
            <a:lvl9pPr marL="3644214"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9537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2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41"/>
            <a:ext cx="8420100" cy="1500187"/>
          </a:xfrm>
        </p:spPr>
        <p:txBody>
          <a:bodyPr anchor="b"/>
          <a:lstStyle>
            <a:lvl1pPr marL="0" indent="0">
              <a:buNone/>
              <a:defRPr sz="2000">
                <a:solidFill>
                  <a:schemeClr val="tx1">
                    <a:tint val="75000"/>
                  </a:schemeClr>
                </a:solidFill>
              </a:defRPr>
            </a:lvl1pPr>
            <a:lvl2pPr marL="455525" indent="0">
              <a:buNone/>
              <a:defRPr sz="1800">
                <a:solidFill>
                  <a:schemeClr val="tx1">
                    <a:tint val="75000"/>
                  </a:schemeClr>
                </a:solidFill>
              </a:defRPr>
            </a:lvl2pPr>
            <a:lvl3pPr marL="911057" indent="0">
              <a:buNone/>
              <a:defRPr sz="1600">
                <a:solidFill>
                  <a:schemeClr val="tx1">
                    <a:tint val="75000"/>
                  </a:schemeClr>
                </a:solidFill>
              </a:defRPr>
            </a:lvl3pPr>
            <a:lvl4pPr marL="1366576" indent="0">
              <a:buNone/>
              <a:defRPr sz="1400">
                <a:solidFill>
                  <a:schemeClr val="tx1">
                    <a:tint val="75000"/>
                  </a:schemeClr>
                </a:solidFill>
              </a:defRPr>
            </a:lvl4pPr>
            <a:lvl5pPr marL="1822105" indent="0">
              <a:buNone/>
              <a:defRPr sz="1400">
                <a:solidFill>
                  <a:schemeClr val="tx1">
                    <a:tint val="75000"/>
                  </a:schemeClr>
                </a:solidFill>
              </a:defRPr>
            </a:lvl5pPr>
            <a:lvl6pPr marL="2277634" indent="0">
              <a:buNone/>
              <a:defRPr sz="1400">
                <a:solidFill>
                  <a:schemeClr val="tx1">
                    <a:tint val="75000"/>
                  </a:schemeClr>
                </a:solidFill>
              </a:defRPr>
            </a:lvl6pPr>
            <a:lvl7pPr marL="2733162" indent="0">
              <a:buNone/>
              <a:defRPr sz="1400">
                <a:solidFill>
                  <a:schemeClr val="tx1">
                    <a:tint val="75000"/>
                  </a:schemeClr>
                </a:solidFill>
              </a:defRPr>
            </a:lvl7pPr>
            <a:lvl8pPr marL="3188682" indent="0">
              <a:buNone/>
              <a:defRPr sz="1400">
                <a:solidFill>
                  <a:schemeClr val="tx1">
                    <a:tint val="75000"/>
                  </a:schemeClr>
                </a:solidFill>
              </a:defRPr>
            </a:lvl8pPr>
            <a:lvl9pPr marL="3644214"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7745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2"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6"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23562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5525" indent="0">
              <a:buNone/>
              <a:defRPr sz="2000" b="1"/>
            </a:lvl2pPr>
            <a:lvl3pPr marL="911057" indent="0">
              <a:buNone/>
              <a:defRPr sz="1800" b="1"/>
            </a:lvl3pPr>
            <a:lvl4pPr marL="1366576" indent="0">
              <a:buNone/>
              <a:defRPr sz="1600" b="1"/>
            </a:lvl4pPr>
            <a:lvl5pPr marL="1822105" indent="0">
              <a:buNone/>
              <a:defRPr sz="1600" b="1"/>
            </a:lvl5pPr>
            <a:lvl6pPr marL="2277634" indent="0">
              <a:buNone/>
              <a:defRPr sz="1600" b="1"/>
            </a:lvl6pPr>
            <a:lvl7pPr marL="2733162" indent="0">
              <a:buNone/>
              <a:defRPr sz="1600" b="1"/>
            </a:lvl7pPr>
            <a:lvl8pPr marL="3188682" indent="0">
              <a:buNone/>
              <a:defRPr sz="1600" b="1"/>
            </a:lvl8pPr>
            <a:lvl9pPr marL="364421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32" y="1535113"/>
            <a:ext cx="4378325" cy="639762"/>
          </a:xfrm>
        </p:spPr>
        <p:txBody>
          <a:bodyPr anchor="b"/>
          <a:lstStyle>
            <a:lvl1pPr marL="0" indent="0">
              <a:buNone/>
              <a:defRPr sz="2400" b="1"/>
            </a:lvl1pPr>
            <a:lvl2pPr marL="455525" indent="0">
              <a:buNone/>
              <a:defRPr sz="2000" b="1"/>
            </a:lvl2pPr>
            <a:lvl3pPr marL="911057" indent="0">
              <a:buNone/>
              <a:defRPr sz="1800" b="1"/>
            </a:lvl3pPr>
            <a:lvl4pPr marL="1366576" indent="0">
              <a:buNone/>
              <a:defRPr sz="1600" b="1"/>
            </a:lvl4pPr>
            <a:lvl5pPr marL="1822105" indent="0">
              <a:buNone/>
              <a:defRPr sz="1600" b="1"/>
            </a:lvl5pPr>
            <a:lvl6pPr marL="2277634" indent="0">
              <a:buNone/>
              <a:defRPr sz="1600" b="1"/>
            </a:lvl6pPr>
            <a:lvl7pPr marL="2733162" indent="0">
              <a:buNone/>
              <a:defRPr sz="1600" b="1"/>
            </a:lvl7pPr>
            <a:lvl8pPr marL="3188682" indent="0">
              <a:buNone/>
              <a:defRPr sz="1600" b="1"/>
            </a:lvl8pPr>
            <a:lvl9pPr marL="364421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32"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85630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18872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84517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1" y="27307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5525" indent="0">
              <a:buNone/>
              <a:defRPr sz="1200"/>
            </a:lvl2pPr>
            <a:lvl3pPr marL="911057" indent="0">
              <a:buNone/>
              <a:defRPr sz="1000"/>
            </a:lvl3pPr>
            <a:lvl4pPr marL="1366576" indent="0">
              <a:buNone/>
              <a:defRPr sz="900"/>
            </a:lvl4pPr>
            <a:lvl5pPr marL="1822105" indent="0">
              <a:buNone/>
              <a:defRPr sz="900"/>
            </a:lvl5pPr>
            <a:lvl6pPr marL="2277634" indent="0">
              <a:buNone/>
              <a:defRPr sz="900"/>
            </a:lvl6pPr>
            <a:lvl7pPr marL="2733162" indent="0">
              <a:buNone/>
              <a:defRPr sz="900"/>
            </a:lvl7pPr>
            <a:lvl8pPr marL="3188682" indent="0">
              <a:buNone/>
              <a:defRPr sz="900"/>
            </a:lvl8pPr>
            <a:lvl9pPr marL="3644214"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34928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5525" indent="0">
              <a:buNone/>
              <a:defRPr sz="2800"/>
            </a:lvl2pPr>
            <a:lvl3pPr marL="911057" indent="0">
              <a:buNone/>
              <a:defRPr sz="2400"/>
            </a:lvl3pPr>
            <a:lvl4pPr marL="1366576" indent="0">
              <a:buNone/>
              <a:defRPr sz="2000"/>
            </a:lvl4pPr>
            <a:lvl5pPr marL="1822105" indent="0">
              <a:buNone/>
              <a:defRPr sz="2000"/>
            </a:lvl5pPr>
            <a:lvl6pPr marL="2277634" indent="0">
              <a:buNone/>
              <a:defRPr sz="2000"/>
            </a:lvl6pPr>
            <a:lvl7pPr marL="2733162" indent="0">
              <a:buNone/>
              <a:defRPr sz="2000"/>
            </a:lvl7pPr>
            <a:lvl8pPr marL="3188682" indent="0">
              <a:buNone/>
              <a:defRPr sz="2000"/>
            </a:lvl8pPr>
            <a:lvl9pPr marL="3644214"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5525" indent="0">
              <a:buNone/>
              <a:defRPr sz="1200"/>
            </a:lvl2pPr>
            <a:lvl3pPr marL="911057" indent="0">
              <a:buNone/>
              <a:defRPr sz="1000"/>
            </a:lvl3pPr>
            <a:lvl4pPr marL="1366576" indent="0">
              <a:buNone/>
              <a:defRPr sz="900"/>
            </a:lvl4pPr>
            <a:lvl5pPr marL="1822105" indent="0">
              <a:buNone/>
              <a:defRPr sz="900"/>
            </a:lvl5pPr>
            <a:lvl6pPr marL="2277634" indent="0">
              <a:buNone/>
              <a:defRPr sz="900"/>
            </a:lvl6pPr>
            <a:lvl7pPr marL="2733162" indent="0">
              <a:buNone/>
              <a:defRPr sz="900"/>
            </a:lvl7pPr>
            <a:lvl8pPr marL="3188682" indent="0">
              <a:buNone/>
              <a:defRPr sz="900"/>
            </a:lvl8pPr>
            <a:lvl9pPr marL="3644214"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13130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31426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71"/>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9" y="274671"/>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7652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2" y="1600225"/>
            <a:ext cx="438150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9236" y="1600200"/>
            <a:ext cx="438150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9236" y="3938621"/>
            <a:ext cx="438150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096017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1" y="-42178"/>
            <a:ext cx="9906000" cy="461665"/>
          </a:xfrm>
        </p:spPr>
        <p:txBody>
          <a:bodyPr>
            <a:noAutofit/>
          </a:bodyPr>
          <a:lstStyle/>
          <a:p>
            <a:r>
              <a:rPr lang="ja-JP" altLang="en-US" sz="2400" dirty="0"/>
              <a:t>中期工程表　「○○」</a:t>
            </a:r>
            <a:endParaRPr kumimoji="1" lang="ja-JP" altLang="en-US" sz="2400" dirty="0"/>
          </a:p>
        </p:txBody>
      </p:sp>
    </p:spTree>
    <p:extLst>
      <p:ext uri="{BB962C8B-B14F-4D97-AF65-F5344CB8AC3E}">
        <p14:creationId xmlns:p14="http://schemas.microsoft.com/office/powerpoint/2010/main" val="348045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2"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6"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72020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日付プレースホルダ 2"/>
          <p:cNvSpPr>
            <a:spLocks noGrp="1"/>
          </p:cNvSpPr>
          <p:nvPr>
            <p:ph type="dt" idx="10"/>
          </p:nvPr>
        </p:nvSpPr>
        <p:spPr/>
        <p:txBody>
          <a:bodyPr/>
          <a:lstStyle/>
          <a:p>
            <a:pPr>
              <a:defRPr/>
            </a:pPr>
            <a:endParaRPr lang="en-US"/>
          </a:p>
        </p:txBody>
      </p:sp>
      <p:sp>
        <p:nvSpPr>
          <p:cNvPr id="4" name="日付プレースホルダ 3"/>
          <p:cNvSpPr>
            <a:spLocks noGrp="1"/>
          </p:cNvSpPr>
          <p:nvPr>
            <p:ph type="dt" idx="11"/>
          </p:nvPr>
        </p:nvSpPr>
        <p:spPr/>
        <p:txBody>
          <a:bodyPr/>
          <a:lstStyle/>
          <a:p>
            <a:pPr>
              <a:defRPr/>
            </a:pPr>
            <a:endParaRPr lang="en-US"/>
          </a:p>
        </p:txBody>
      </p:sp>
      <p:sp>
        <p:nvSpPr>
          <p:cNvPr id="6" name="スライド番号プレースホルダ 5"/>
          <p:cNvSpPr>
            <a:spLocks noGrp="1"/>
          </p:cNvSpPr>
          <p:nvPr>
            <p:ph type="sldNum" idx="13"/>
          </p:nvPr>
        </p:nvSpPr>
        <p:spPr/>
        <p:txBody>
          <a:bodyPr/>
          <a:lstStyle/>
          <a:p>
            <a:pPr>
              <a:defRPr/>
            </a:pPr>
            <a:fld id="{0A5E7D25-73C3-490F-81B1-205AECC7BFEC}" type="slidenum">
              <a:rPr lang="en-US" smtClean="0"/>
              <a:pPr>
                <a:defRPr/>
              </a:pPr>
              <a:t>‹#›</a:t>
            </a:fld>
            <a:endParaRPr lang="en-US"/>
          </a:p>
        </p:txBody>
      </p:sp>
    </p:spTree>
    <p:extLst>
      <p:ext uri="{BB962C8B-B14F-4D97-AF65-F5344CB8AC3E}">
        <p14:creationId xmlns:p14="http://schemas.microsoft.com/office/powerpoint/2010/main" val="723717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633"/>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26862" indent="0" algn="ctr">
              <a:buNone/>
              <a:defRPr>
                <a:solidFill>
                  <a:schemeClr val="tx1">
                    <a:tint val="75000"/>
                  </a:schemeClr>
                </a:solidFill>
              </a:defRPr>
            </a:lvl2pPr>
            <a:lvl3pPr marL="853724" indent="0" algn="ctr">
              <a:buNone/>
              <a:defRPr>
                <a:solidFill>
                  <a:schemeClr val="tx1">
                    <a:tint val="75000"/>
                  </a:schemeClr>
                </a:solidFill>
              </a:defRPr>
            </a:lvl3pPr>
            <a:lvl4pPr marL="1280583" indent="0" algn="ctr">
              <a:buNone/>
              <a:defRPr>
                <a:solidFill>
                  <a:schemeClr val="tx1">
                    <a:tint val="75000"/>
                  </a:schemeClr>
                </a:solidFill>
              </a:defRPr>
            </a:lvl4pPr>
            <a:lvl5pPr marL="1707445" indent="0" algn="ctr">
              <a:buNone/>
              <a:defRPr>
                <a:solidFill>
                  <a:schemeClr val="tx1">
                    <a:tint val="75000"/>
                  </a:schemeClr>
                </a:solidFill>
              </a:defRPr>
            </a:lvl5pPr>
            <a:lvl6pPr marL="2134307" indent="0" algn="ctr">
              <a:buNone/>
              <a:defRPr>
                <a:solidFill>
                  <a:schemeClr val="tx1">
                    <a:tint val="75000"/>
                  </a:schemeClr>
                </a:solidFill>
              </a:defRPr>
            </a:lvl6pPr>
            <a:lvl7pPr marL="2561167" indent="0" algn="ctr">
              <a:buNone/>
              <a:defRPr>
                <a:solidFill>
                  <a:schemeClr val="tx1">
                    <a:tint val="75000"/>
                  </a:schemeClr>
                </a:solidFill>
              </a:defRPr>
            </a:lvl7pPr>
            <a:lvl8pPr marL="2988030" indent="0" algn="ctr">
              <a:buNone/>
              <a:defRPr>
                <a:solidFill>
                  <a:schemeClr val="tx1">
                    <a:tint val="75000"/>
                  </a:schemeClr>
                </a:solidFill>
              </a:defRPr>
            </a:lvl8pPr>
            <a:lvl9pPr marL="341489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28592810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57747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16"/>
            <a:ext cx="8420100" cy="1362075"/>
          </a:xfrm>
        </p:spPr>
        <p:txBody>
          <a:bodyPr anchor="t"/>
          <a:lstStyle>
            <a:lvl1pPr algn="l">
              <a:defRPr sz="37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41"/>
            <a:ext cx="8420100" cy="1500187"/>
          </a:xfrm>
        </p:spPr>
        <p:txBody>
          <a:bodyPr anchor="b"/>
          <a:lstStyle>
            <a:lvl1pPr marL="0" indent="0">
              <a:buNone/>
              <a:defRPr sz="1900">
                <a:solidFill>
                  <a:schemeClr val="tx1">
                    <a:tint val="75000"/>
                  </a:schemeClr>
                </a:solidFill>
              </a:defRPr>
            </a:lvl1pPr>
            <a:lvl2pPr marL="426862" indent="0">
              <a:buNone/>
              <a:defRPr sz="1700">
                <a:solidFill>
                  <a:schemeClr val="tx1">
                    <a:tint val="75000"/>
                  </a:schemeClr>
                </a:solidFill>
              </a:defRPr>
            </a:lvl2pPr>
            <a:lvl3pPr marL="853724" indent="0">
              <a:buNone/>
              <a:defRPr sz="1500">
                <a:solidFill>
                  <a:schemeClr val="tx1">
                    <a:tint val="75000"/>
                  </a:schemeClr>
                </a:solidFill>
              </a:defRPr>
            </a:lvl3pPr>
            <a:lvl4pPr marL="1280583" indent="0">
              <a:buNone/>
              <a:defRPr sz="1300">
                <a:solidFill>
                  <a:schemeClr val="tx1">
                    <a:tint val="75000"/>
                  </a:schemeClr>
                </a:solidFill>
              </a:defRPr>
            </a:lvl4pPr>
            <a:lvl5pPr marL="1707445" indent="0">
              <a:buNone/>
              <a:defRPr sz="1300">
                <a:solidFill>
                  <a:schemeClr val="tx1">
                    <a:tint val="75000"/>
                  </a:schemeClr>
                </a:solidFill>
              </a:defRPr>
            </a:lvl5pPr>
            <a:lvl6pPr marL="2134307" indent="0">
              <a:buNone/>
              <a:defRPr sz="1300">
                <a:solidFill>
                  <a:schemeClr val="tx1">
                    <a:tint val="75000"/>
                  </a:schemeClr>
                </a:solidFill>
              </a:defRPr>
            </a:lvl6pPr>
            <a:lvl7pPr marL="2561167" indent="0">
              <a:buNone/>
              <a:defRPr sz="1300">
                <a:solidFill>
                  <a:schemeClr val="tx1">
                    <a:tint val="75000"/>
                  </a:schemeClr>
                </a:solidFill>
              </a:defRPr>
            </a:lvl7pPr>
            <a:lvl8pPr marL="2988030" indent="0">
              <a:buNone/>
              <a:defRPr sz="1300">
                <a:solidFill>
                  <a:schemeClr val="tx1">
                    <a:tint val="75000"/>
                  </a:schemeClr>
                </a:solidFill>
              </a:defRPr>
            </a:lvl8pPr>
            <a:lvl9pPr marL="3414892" indent="0">
              <a:buNone/>
              <a:defRPr sz="1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617850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581" y="1600226"/>
            <a:ext cx="4746625"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8330" y="1600226"/>
            <a:ext cx="4746625"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360171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15" y="1535113"/>
            <a:ext cx="4376870" cy="639762"/>
          </a:xfrm>
        </p:spPr>
        <p:txBody>
          <a:bodyPr anchor="b"/>
          <a:lstStyle>
            <a:lvl1pPr marL="0" indent="0">
              <a:buNone/>
              <a:defRPr sz="2200" b="1"/>
            </a:lvl1pPr>
            <a:lvl2pPr marL="426862" indent="0">
              <a:buNone/>
              <a:defRPr sz="1900" b="1"/>
            </a:lvl2pPr>
            <a:lvl3pPr marL="853724" indent="0">
              <a:buNone/>
              <a:defRPr sz="1700" b="1"/>
            </a:lvl3pPr>
            <a:lvl4pPr marL="1280583" indent="0">
              <a:buNone/>
              <a:defRPr sz="1500" b="1"/>
            </a:lvl4pPr>
            <a:lvl5pPr marL="1707445" indent="0">
              <a:buNone/>
              <a:defRPr sz="1500" b="1"/>
            </a:lvl5pPr>
            <a:lvl6pPr marL="2134307" indent="0">
              <a:buNone/>
              <a:defRPr sz="1500" b="1"/>
            </a:lvl6pPr>
            <a:lvl7pPr marL="2561167" indent="0">
              <a:buNone/>
              <a:defRPr sz="1500" b="1"/>
            </a:lvl7pPr>
            <a:lvl8pPr marL="2988030" indent="0">
              <a:buNone/>
              <a:defRPr sz="1500" b="1"/>
            </a:lvl8pPr>
            <a:lvl9pPr marL="3414892" indent="0">
              <a:buNone/>
              <a:defRPr sz="1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15" y="2174875"/>
            <a:ext cx="4376870"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32" y="1535113"/>
            <a:ext cx="4378590" cy="639762"/>
          </a:xfrm>
        </p:spPr>
        <p:txBody>
          <a:bodyPr anchor="b"/>
          <a:lstStyle>
            <a:lvl1pPr marL="0" indent="0">
              <a:buNone/>
              <a:defRPr sz="2200" b="1"/>
            </a:lvl1pPr>
            <a:lvl2pPr marL="426862" indent="0">
              <a:buNone/>
              <a:defRPr sz="1900" b="1"/>
            </a:lvl2pPr>
            <a:lvl3pPr marL="853724" indent="0">
              <a:buNone/>
              <a:defRPr sz="1700" b="1"/>
            </a:lvl3pPr>
            <a:lvl4pPr marL="1280583" indent="0">
              <a:buNone/>
              <a:defRPr sz="1500" b="1"/>
            </a:lvl4pPr>
            <a:lvl5pPr marL="1707445" indent="0">
              <a:buNone/>
              <a:defRPr sz="1500" b="1"/>
            </a:lvl5pPr>
            <a:lvl6pPr marL="2134307" indent="0">
              <a:buNone/>
              <a:defRPr sz="1500" b="1"/>
            </a:lvl6pPr>
            <a:lvl7pPr marL="2561167" indent="0">
              <a:buNone/>
              <a:defRPr sz="1500" b="1"/>
            </a:lvl7pPr>
            <a:lvl8pPr marL="2988030" indent="0">
              <a:buNone/>
              <a:defRPr sz="1500" b="1"/>
            </a:lvl8pPr>
            <a:lvl9pPr marL="3414892" indent="0">
              <a:buNone/>
              <a:defRPr sz="1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32" y="2174875"/>
            <a:ext cx="4378590"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5538742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504176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236759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4"/>
            <a:ext cx="3259006" cy="1162050"/>
          </a:xfrm>
        </p:spPr>
        <p:txBody>
          <a:bodyPr anchor="b"/>
          <a:lstStyle>
            <a:lvl1pPr algn="l">
              <a:defRPr sz="1900" b="1"/>
            </a:lvl1pPr>
          </a:lstStyle>
          <a:p>
            <a:r>
              <a:rPr kumimoji="1" lang="ja-JP" altLang="en-US"/>
              <a:t>マスタ タイトルの書式設定</a:t>
            </a:r>
          </a:p>
        </p:txBody>
      </p:sp>
      <p:sp>
        <p:nvSpPr>
          <p:cNvPr id="3" name="コンテンツ プレースホルダ 2"/>
          <p:cNvSpPr>
            <a:spLocks noGrp="1"/>
          </p:cNvSpPr>
          <p:nvPr>
            <p:ph idx="1"/>
          </p:nvPr>
        </p:nvSpPr>
        <p:spPr>
          <a:xfrm>
            <a:off x="3873047" y="273075"/>
            <a:ext cx="5537729" cy="5853113"/>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9" y="1435123"/>
            <a:ext cx="3259006" cy="4691063"/>
          </a:xfrm>
        </p:spPr>
        <p:txBody>
          <a:bodyPr/>
          <a:lstStyle>
            <a:lvl1pPr marL="0" indent="0">
              <a:buNone/>
              <a:defRPr sz="1300"/>
            </a:lvl1pPr>
            <a:lvl2pPr marL="426862" indent="0">
              <a:buNone/>
              <a:defRPr sz="1100"/>
            </a:lvl2pPr>
            <a:lvl3pPr marL="853724" indent="0">
              <a:buNone/>
              <a:defRPr sz="900"/>
            </a:lvl3pPr>
            <a:lvl4pPr marL="1280583" indent="0">
              <a:buNone/>
              <a:defRPr sz="800"/>
            </a:lvl4pPr>
            <a:lvl5pPr marL="1707445" indent="0">
              <a:buNone/>
              <a:defRPr sz="800"/>
            </a:lvl5pPr>
            <a:lvl6pPr marL="2134307" indent="0">
              <a:buNone/>
              <a:defRPr sz="800"/>
            </a:lvl6pPr>
            <a:lvl7pPr marL="2561167" indent="0">
              <a:buNone/>
              <a:defRPr sz="800"/>
            </a:lvl7pPr>
            <a:lvl8pPr marL="2988030" indent="0">
              <a:buNone/>
              <a:defRPr sz="800"/>
            </a:lvl8pPr>
            <a:lvl9pPr marL="3414892" indent="0">
              <a:buNone/>
              <a:defRPr sz="8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26613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9" y="4800603"/>
            <a:ext cx="5943600" cy="566738"/>
          </a:xfrm>
        </p:spPr>
        <p:txBody>
          <a:bodyPr anchor="b"/>
          <a:lstStyle>
            <a:lvl1pPr algn="l">
              <a:defRPr sz="1900" b="1"/>
            </a:lvl1pPr>
          </a:lstStyle>
          <a:p>
            <a:r>
              <a:rPr kumimoji="1" lang="ja-JP" altLang="en-US"/>
              <a:t>マスタ タイトルの書式設定</a:t>
            </a:r>
          </a:p>
        </p:txBody>
      </p:sp>
      <p:sp>
        <p:nvSpPr>
          <p:cNvPr id="3" name="図プレースホルダ 2"/>
          <p:cNvSpPr>
            <a:spLocks noGrp="1"/>
          </p:cNvSpPr>
          <p:nvPr>
            <p:ph type="pic" idx="1"/>
          </p:nvPr>
        </p:nvSpPr>
        <p:spPr>
          <a:xfrm>
            <a:off x="1941649" y="612775"/>
            <a:ext cx="5943600" cy="4114800"/>
          </a:xfrm>
        </p:spPr>
        <p:txBody>
          <a:bodyPr/>
          <a:lstStyle>
            <a:lvl1pPr marL="0" indent="0">
              <a:buNone/>
              <a:defRPr sz="3000"/>
            </a:lvl1pPr>
            <a:lvl2pPr marL="426862" indent="0">
              <a:buNone/>
              <a:defRPr sz="2600"/>
            </a:lvl2pPr>
            <a:lvl3pPr marL="853724" indent="0">
              <a:buNone/>
              <a:defRPr sz="2200"/>
            </a:lvl3pPr>
            <a:lvl4pPr marL="1280583" indent="0">
              <a:buNone/>
              <a:defRPr sz="1900"/>
            </a:lvl4pPr>
            <a:lvl5pPr marL="1707445" indent="0">
              <a:buNone/>
              <a:defRPr sz="1900"/>
            </a:lvl5pPr>
            <a:lvl6pPr marL="2134307" indent="0">
              <a:buNone/>
              <a:defRPr sz="1900"/>
            </a:lvl6pPr>
            <a:lvl7pPr marL="2561167" indent="0">
              <a:buNone/>
              <a:defRPr sz="1900"/>
            </a:lvl7pPr>
            <a:lvl8pPr marL="2988030" indent="0">
              <a:buNone/>
              <a:defRPr sz="1900"/>
            </a:lvl8pPr>
            <a:lvl9pPr marL="3414892" indent="0">
              <a:buNone/>
              <a:defRPr sz="1900"/>
            </a:lvl9pPr>
          </a:lstStyle>
          <a:p>
            <a:endParaRPr kumimoji="1" lang="ja-JP" altLang="en-US" dirty="0"/>
          </a:p>
        </p:txBody>
      </p:sp>
      <p:sp>
        <p:nvSpPr>
          <p:cNvPr id="4" name="テキスト プレースホルダ 3"/>
          <p:cNvSpPr>
            <a:spLocks noGrp="1"/>
          </p:cNvSpPr>
          <p:nvPr>
            <p:ph type="body" sz="half" idx="2"/>
          </p:nvPr>
        </p:nvSpPr>
        <p:spPr>
          <a:xfrm>
            <a:off x="1941649" y="5367340"/>
            <a:ext cx="5943600" cy="804862"/>
          </a:xfrm>
        </p:spPr>
        <p:txBody>
          <a:bodyPr/>
          <a:lstStyle>
            <a:lvl1pPr marL="0" indent="0">
              <a:buNone/>
              <a:defRPr sz="1300"/>
            </a:lvl1pPr>
            <a:lvl2pPr marL="426862" indent="0">
              <a:buNone/>
              <a:defRPr sz="1100"/>
            </a:lvl2pPr>
            <a:lvl3pPr marL="853724" indent="0">
              <a:buNone/>
              <a:defRPr sz="900"/>
            </a:lvl3pPr>
            <a:lvl4pPr marL="1280583" indent="0">
              <a:buNone/>
              <a:defRPr sz="800"/>
            </a:lvl4pPr>
            <a:lvl5pPr marL="1707445" indent="0">
              <a:buNone/>
              <a:defRPr sz="800"/>
            </a:lvl5pPr>
            <a:lvl6pPr marL="2134307" indent="0">
              <a:buNone/>
              <a:defRPr sz="800"/>
            </a:lvl6pPr>
            <a:lvl7pPr marL="2561167" indent="0">
              <a:buNone/>
              <a:defRPr sz="800"/>
            </a:lvl7pPr>
            <a:lvl8pPr marL="2988030" indent="0">
              <a:buNone/>
              <a:defRPr sz="800"/>
            </a:lvl8pPr>
            <a:lvl9pPr marL="3414892" indent="0">
              <a:buNone/>
              <a:defRPr sz="8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13484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5525" indent="0">
              <a:buNone/>
              <a:defRPr sz="2000" b="1"/>
            </a:lvl2pPr>
            <a:lvl3pPr marL="911057" indent="0">
              <a:buNone/>
              <a:defRPr sz="1800" b="1"/>
            </a:lvl3pPr>
            <a:lvl4pPr marL="1366576" indent="0">
              <a:buNone/>
              <a:defRPr sz="1600" b="1"/>
            </a:lvl4pPr>
            <a:lvl5pPr marL="1822105" indent="0">
              <a:buNone/>
              <a:defRPr sz="1600" b="1"/>
            </a:lvl5pPr>
            <a:lvl6pPr marL="2277634" indent="0">
              <a:buNone/>
              <a:defRPr sz="1600" b="1"/>
            </a:lvl6pPr>
            <a:lvl7pPr marL="2733162" indent="0">
              <a:buNone/>
              <a:defRPr sz="1600" b="1"/>
            </a:lvl7pPr>
            <a:lvl8pPr marL="3188682" indent="0">
              <a:buNone/>
              <a:defRPr sz="1600" b="1"/>
            </a:lvl8pPr>
            <a:lvl9pPr marL="364421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32" y="1535113"/>
            <a:ext cx="4378325" cy="639762"/>
          </a:xfrm>
        </p:spPr>
        <p:txBody>
          <a:bodyPr anchor="b"/>
          <a:lstStyle>
            <a:lvl1pPr marL="0" indent="0">
              <a:buNone/>
              <a:defRPr sz="2400" b="1"/>
            </a:lvl1pPr>
            <a:lvl2pPr marL="455525" indent="0">
              <a:buNone/>
              <a:defRPr sz="2000" b="1"/>
            </a:lvl2pPr>
            <a:lvl3pPr marL="911057" indent="0">
              <a:buNone/>
              <a:defRPr sz="1800" b="1"/>
            </a:lvl3pPr>
            <a:lvl4pPr marL="1366576" indent="0">
              <a:buNone/>
              <a:defRPr sz="1600" b="1"/>
            </a:lvl4pPr>
            <a:lvl5pPr marL="1822105" indent="0">
              <a:buNone/>
              <a:defRPr sz="1600" b="1"/>
            </a:lvl5pPr>
            <a:lvl6pPr marL="2277634" indent="0">
              <a:buNone/>
              <a:defRPr sz="1600" b="1"/>
            </a:lvl6pPr>
            <a:lvl7pPr marL="2733162" indent="0">
              <a:buNone/>
              <a:defRPr sz="1600" b="1"/>
            </a:lvl7pPr>
            <a:lvl8pPr marL="3188682" indent="0">
              <a:buNone/>
              <a:defRPr sz="1600" b="1"/>
            </a:lvl8pPr>
            <a:lvl9pPr marL="364421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32"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6764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40925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2" y="274665"/>
            <a:ext cx="241458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97" y="274665"/>
            <a:ext cx="7078663"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509918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1758839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696787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677" y="2130430"/>
            <a:ext cx="8418648"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825" y="3886200"/>
            <a:ext cx="6934352" cy="1752600"/>
          </a:xfrm>
        </p:spPr>
        <p:txBody>
          <a:bodyPr/>
          <a:lstStyle>
            <a:lvl1pPr marL="0" indent="0" algn="ctr">
              <a:buNone/>
              <a:defRPr>
                <a:solidFill>
                  <a:schemeClr val="tx1">
                    <a:tint val="75000"/>
                  </a:schemeClr>
                </a:solidFill>
              </a:defRPr>
            </a:lvl1pPr>
            <a:lvl2pPr marL="457219" indent="0" algn="ctr">
              <a:buNone/>
              <a:defRPr>
                <a:solidFill>
                  <a:schemeClr val="tx1">
                    <a:tint val="75000"/>
                  </a:schemeClr>
                </a:solidFill>
              </a:defRPr>
            </a:lvl2pPr>
            <a:lvl3pPr marL="914439" indent="0" algn="ctr">
              <a:buNone/>
              <a:defRPr>
                <a:solidFill>
                  <a:schemeClr val="tx1">
                    <a:tint val="75000"/>
                  </a:schemeClr>
                </a:solidFill>
              </a:defRPr>
            </a:lvl3pPr>
            <a:lvl4pPr marL="1371659" indent="0" algn="ctr">
              <a:buNone/>
              <a:defRPr>
                <a:solidFill>
                  <a:schemeClr val="tx1">
                    <a:tint val="75000"/>
                  </a:schemeClr>
                </a:solidFill>
              </a:defRPr>
            </a:lvl4pPr>
            <a:lvl5pPr marL="1828878" indent="0" algn="ctr">
              <a:buNone/>
              <a:defRPr>
                <a:solidFill>
                  <a:schemeClr val="tx1">
                    <a:tint val="75000"/>
                  </a:schemeClr>
                </a:solidFill>
              </a:defRPr>
            </a:lvl5pPr>
            <a:lvl6pPr marL="2286098" indent="0" algn="ctr">
              <a:buNone/>
              <a:defRPr>
                <a:solidFill>
                  <a:schemeClr val="tx1">
                    <a:tint val="75000"/>
                  </a:schemeClr>
                </a:solidFill>
              </a:defRPr>
            </a:lvl6pPr>
            <a:lvl7pPr marL="2743317" indent="0" algn="ctr">
              <a:buNone/>
              <a:defRPr>
                <a:solidFill>
                  <a:schemeClr val="tx1">
                    <a:tint val="75000"/>
                  </a:schemeClr>
                </a:solidFill>
              </a:defRPr>
            </a:lvl7pPr>
            <a:lvl8pPr marL="3200538" indent="0" algn="ctr">
              <a:buNone/>
              <a:defRPr>
                <a:solidFill>
                  <a:schemeClr val="tx1">
                    <a:tint val="75000"/>
                  </a:schemeClr>
                </a:solidFill>
              </a:defRPr>
            </a:lvl8pPr>
            <a:lvl9pPr marL="365775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17C4E106-E4D4-4543-B6B1-4D754DB78274}"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96172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0909DE9-9274-43E2-8958-77DC6B5E51A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9829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790"/>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5525" indent="0" algn="ctr">
              <a:buNone/>
              <a:defRPr>
                <a:solidFill>
                  <a:schemeClr val="tx1">
                    <a:tint val="75000"/>
                  </a:schemeClr>
                </a:solidFill>
              </a:defRPr>
            </a:lvl2pPr>
            <a:lvl3pPr marL="911057" indent="0" algn="ctr">
              <a:buNone/>
              <a:defRPr>
                <a:solidFill>
                  <a:schemeClr val="tx1">
                    <a:tint val="75000"/>
                  </a:schemeClr>
                </a:solidFill>
              </a:defRPr>
            </a:lvl3pPr>
            <a:lvl4pPr marL="1366576" indent="0" algn="ctr">
              <a:buNone/>
              <a:defRPr>
                <a:solidFill>
                  <a:schemeClr val="tx1">
                    <a:tint val="75000"/>
                  </a:schemeClr>
                </a:solidFill>
              </a:defRPr>
            </a:lvl4pPr>
            <a:lvl5pPr marL="1822105" indent="0" algn="ctr">
              <a:buNone/>
              <a:defRPr>
                <a:solidFill>
                  <a:schemeClr val="tx1">
                    <a:tint val="75000"/>
                  </a:schemeClr>
                </a:solidFill>
              </a:defRPr>
            </a:lvl5pPr>
            <a:lvl6pPr marL="2277634" indent="0" algn="ctr">
              <a:buNone/>
              <a:defRPr>
                <a:solidFill>
                  <a:schemeClr val="tx1">
                    <a:tint val="75000"/>
                  </a:schemeClr>
                </a:solidFill>
              </a:defRPr>
            </a:lvl6pPr>
            <a:lvl7pPr marL="2733162" indent="0" algn="ctr">
              <a:buNone/>
              <a:defRPr>
                <a:solidFill>
                  <a:schemeClr val="tx1">
                    <a:tint val="75000"/>
                  </a:schemeClr>
                </a:solidFill>
              </a:defRPr>
            </a:lvl7pPr>
            <a:lvl8pPr marL="3188682" indent="0" algn="ctr">
              <a:buNone/>
              <a:defRPr>
                <a:solidFill>
                  <a:schemeClr val="tx1">
                    <a:tint val="75000"/>
                  </a:schemeClr>
                </a:solidFill>
              </a:defRPr>
            </a:lvl8pPr>
            <a:lvl9pPr marL="3644214"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01752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459410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6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41"/>
            <a:ext cx="8420100" cy="1500187"/>
          </a:xfrm>
        </p:spPr>
        <p:txBody>
          <a:bodyPr anchor="b"/>
          <a:lstStyle>
            <a:lvl1pPr marL="0" indent="0">
              <a:buNone/>
              <a:defRPr sz="2000">
                <a:solidFill>
                  <a:schemeClr val="tx1">
                    <a:tint val="75000"/>
                  </a:schemeClr>
                </a:solidFill>
              </a:defRPr>
            </a:lvl1pPr>
            <a:lvl2pPr marL="455525" indent="0">
              <a:buNone/>
              <a:defRPr sz="1800">
                <a:solidFill>
                  <a:schemeClr val="tx1">
                    <a:tint val="75000"/>
                  </a:schemeClr>
                </a:solidFill>
              </a:defRPr>
            </a:lvl2pPr>
            <a:lvl3pPr marL="911057" indent="0">
              <a:buNone/>
              <a:defRPr sz="1600">
                <a:solidFill>
                  <a:schemeClr val="tx1">
                    <a:tint val="75000"/>
                  </a:schemeClr>
                </a:solidFill>
              </a:defRPr>
            </a:lvl3pPr>
            <a:lvl4pPr marL="1366576" indent="0">
              <a:buNone/>
              <a:defRPr sz="1400">
                <a:solidFill>
                  <a:schemeClr val="tx1">
                    <a:tint val="75000"/>
                  </a:schemeClr>
                </a:solidFill>
              </a:defRPr>
            </a:lvl4pPr>
            <a:lvl5pPr marL="1822105" indent="0">
              <a:buNone/>
              <a:defRPr sz="1400">
                <a:solidFill>
                  <a:schemeClr val="tx1">
                    <a:tint val="75000"/>
                  </a:schemeClr>
                </a:solidFill>
              </a:defRPr>
            </a:lvl5pPr>
            <a:lvl6pPr marL="2277634" indent="0">
              <a:buNone/>
              <a:defRPr sz="1400">
                <a:solidFill>
                  <a:schemeClr val="tx1">
                    <a:tint val="75000"/>
                  </a:schemeClr>
                </a:solidFill>
              </a:defRPr>
            </a:lvl6pPr>
            <a:lvl7pPr marL="2733162" indent="0">
              <a:buNone/>
              <a:defRPr sz="1400">
                <a:solidFill>
                  <a:schemeClr val="tx1">
                    <a:tint val="75000"/>
                  </a:schemeClr>
                </a:solidFill>
              </a:defRPr>
            </a:lvl7pPr>
            <a:lvl8pPr marL="3188682" indent="0">
              <a:buNone/>
              <a:defRPr sz="1400">
                <a:solidFill>
                  <a:schemeClr val="tx1">
                    <a:tint val="75000"/>
                  </a:schemeClr>
                </a:solidFill>
              </a:defRPr>
            </a:lvl8pPr>
            <a:lvl9pPr marL="3644214"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16722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5"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6" y="1600225"/>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9959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317486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5525" indent="0">
              <a:buNone/>
              <a:defRPr sz="2000" b="1"/>
            </a:lvl2pPr>
            <a:lvl3pPr marL="911057" indent="0">
              <a:buNone/>
              <a:defRPr sz="1800" b="1"/>
            </a:lvl3pPr>
            <a:lvl4pPr marL="1366576" indent="0">
              <a:buNone/>
              <a:defRPr sz="1600" b="1"/>
            </a:lvl4pPr>
            <a:lvl5pPr marL="1822105" indent="0">
              <a:buNone/>
              <a:defRPr sz="1600" b="1"/>
            </a:lvl5pPr>
            <a:lvl6pPr marL="2277634" indent="0">
              <a:buNone/>
              <a:defRPr sz="1600" b="1"/>
            </a:lvl6pPr>
            <a:lvl7pPr marL="2733162" indent="0">
              <a:buNone/>
              <a:defRPr sz="1600" b="1"/>
            </a:lvl7pPr>
            <a:lvl8pPr marL="3188682" indent="0">
              <a:buNone/>
              <a:defRPr sz="1600" b="1"/>
            </a:lvl8pPr>
            <a:lvl9pPr marL="364421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54" y="1535113"/>
            <a:ext cx="4378325" cy="639762"/>
          </a:xfrm>
        </p:spPr>
        <p:txBody>
          <a:bodyPr anchor="b"/>
          <a:lstStyle>
            <a:lvl1pPr marL="0" indent="0">
              <a:buNone/>
              <a:defRPr sz="2400" b="1"/>
            </a:lvl1pPr>
            <a:lvl2pPr marL="455525" indent="0">
              <a:buNone/>
              <a:defRPr sz="2000" b="1"/>
            </a:lvl2pPr>
            <a:lvl3pPr marL="911057" indent="0">
              <a:buNone/>
              <a:defRPr sz="1800" b="1"/>
            </a:lvl3pPr>
            <a:lvl4pPr marL="1366576" indent="0">
              <a:buNone/>
              <a:defRPr sz="1600" b="1"/>
            </a:lvl4pPr>
            <a:lvl5pPr marL="1822105" indent="0">
              <a:buNone/>
              <a:defRPr sz="1600" b="1"/>
            </a:lvl5pPr>
            <a:lvl6pPr marL="2277634" indent="0">
              <a:buNone/>
              <a:defRPr sz="1600" b="1"/>
            </a:lvl6pPr>
            <a:lvl7pPr marL="2733162" indent="0">
              <a:buNone/>
              <a:defRPr sz="1600" b="1"/>
            </a:lvl7pPr>
            <a:lvl8pPr marL="3188682" indent="0">
              <a:buNone/>
              <a:defRPr sz="1600" b="1"/>
            </a:lvl8pPr>
            <a:lvl9pPr marL="364421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54"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86745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1574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39023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5" y="27307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5525" indent="0">
              <a:buNone/>
              <a:defRPr sz="1200"/>
            </a:lvl2pPr>
            <a:lvl3pPr marL="911057" indent="0">
              <a:buNone/>
              <a:defRPr sz="1000"/>
            </a:lvl3pPr>
            <a:lvl4pPr marL="1366576" indent="0">
              <a:buNone/>
              <a:defRPr sz="900"/>
            </a:lvl4pPr>
            <a:lvl5pPr marL="1822105" indent="0">
              <a:buNone/>
              <a:defRPr sz="900"/>
            </a:lvl5pPr>
            <a:lvl6pPr marL="2277634" indent="0">
              <a:buNone/>
              <a:defRPr sz="900"/>
            </a:lvl6pPr>
            <a:lvl7pPr marL="2733162" indent="0">
              <a:buNone/>
              <a:defRPr sz="900"/>
            </a:lvl7pPr>
            <a:lvl8pPr marL="3188682" indent="0">
              <a:buNone/>
              <a:defRPr sz="900"/>
            </a:lvl8pPr>
            <a:lvl9pPr marL="3644214"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337133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5525" indent="0">
              <a:buNone/>
              <a:defRPr sz="2800"/>
            </a:lvl2pPr>
            <a:lvl3pPr marL="911057" indent="0">
              <a:buNone/>
              <a:defRPr sz="2400"/>
            </a:lvl3pPr>
            <a:lvl4pPr marL="1366576" indent="0">
              <a:buNone/>
              <a:defRPr sz="2000"/>
            </a:lvl4pPr>
            <a:lvl5pPr marL="1822105" indent="0">
              <a:buNone/>
              <a:defRPr sz="2000"/>
            </a:lvl5pPr>
            <a:lvl6pPr marL="2277634" indent="0">
              <a:buNone/>
              <a:defRPr sz="2000"/>
            </a:lvl6pPr>
            <a:lvl7pPr marL="2733162" indent="0">
              <a:buNone/>
              <a:defRPr sz="2000"/>
            </a:lvl7pPr>
            <a:lvl8pPr marL="3188682" indent="0">
              <a:buNone/>
              <a:defRPr sz="2000"/>
            </a:lvl8pPr>
            <a:lvl9pPr marL="3644214"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5525" indent="0">
              <a:buNone/>
              <a:defRPr sz="1200"/>
            </a:lvl2pPr>
            <a:lvl3pPr marL="911057" indent="0">
              <a:buNone/>
              <a:defRPr sz="1000"/>
            </a:lvl3pPr>
            <a:lvl4pPr marL="1366576" indent="0">
              <a:buNone/>
              <a:defRPr sz="900"/>
            </a:lvl4pPr>
            <a:lvl5pPr marL="1822105" indent="0">
              <a:buNone/>
              <a:defRPr sz="900"/>
            </a:lvl5pPr>
            <a:lvl6pPr marL="2277634" indent="0">
              <a:buNone/>
              <a:defRPr sz="900"/>
            </a:lvl6pPr>
            <a:lvl7pPr marL="2733162" indent="0">
              <a:buNone/>
              <a:defRPr sz="900"/>
            </a:lvl7pPr>
            <a:lvl8pPr marL="3188682" indent="0">
              <a:buNone/>
              <a:defRPr sz="900"/>
            </a:lvl8pPr>
            <a:lvl9pPr marL="3644214"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561587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50378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71"/>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9" y="274671"/>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420349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5" y="1600225"/>
            <a:ext cx="438150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9236" y="1600200"/>
            <a:ext cx="438150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9236" y="3938621"/>
            <a:ext cx="438150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790659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6"/>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4"/>
            <a:ext cx="6934200" cy="1752599"/>
          </a:xfrm>
        </p:spPr>
        <p:txBody>
          <a:bodyPr/>
          <a:lstStyle>
            <a:lvl1pPr marL="0" indent="0" algn="ctr">
              <a:buNone/>
              <a:defRPr>
                <a:solidFill>
                  <a:schemeClr val="tx1">
                    <a:tint val="75000"/>
                  </a:schemeClr>
                </a:solidFill>
              </a:defRPr>
            </a:lvl1pPr>
            <a:lvl2pPr marL="407361" indent="0" algn="ctr">
              <a:buNone/>
              <a:defRPr>
                <a:solidFill>
                  <a:schemeClr val="tx1">
                    <a:tint val="75000"/>
                  </a:schemeClr>
                </a:solidFill>
              </a:defRPr>
            </a:lvl2pPr>
            <a:lvl3pPr marL="814721" indent="0" algn="ctr">
              <a:buNone/>
              <a:defRPr>
                <a:solidFill>
                  <a:schemeClr val="tx1">
                    <a:tint val="75000"/>
                  </a:schemeClr>
                </a:solidFill>
              </a:defRPr>
            </a:lvl3pPr>
            <a:lvl4pPr marL="1222081" indent="0" algn="ctr">
              <a:buNone/>
              <a:defRPr>
                <a:solidFill>
                  <a:schemeClr val="tx1">
                    <a:tint val="75000"/>
                  </a:schemeClr>
                </a:solidFill>
              </a:defRPr>
            </a:lvl4pPr>
            <a:lvl5pPr marL="1629441" indent="0" algn="ctr">
              <a:buNone/>
              <a:defRPr>
                <a:solidFill>
                  <a:schemeClr val="tx1">
                    <a:tint val="75000"/>
                  </a:schemeClr>
                </a:solidFill>
              </a:defRPr>
            </a:lvl5pPr>
            <a:lvl6pPr marL="2036802" indent="0" algn="ctr">
              <a:buNone/>
              <a:defRPr>
                <a:solidFill>
                  <a:schemeClr val="tx1">
                    <a:tint val="75000"/>
                  </a:schemeClr>
                </a:solidFill>
              </a:defRPr>
            </a:lvl6pPr>
            <a:lvl7pPr marL="2444163" indent="0" algn="ctr">
              <a:buNone/>
              <a:defRPr>
                <a:solidFill>
                  <a:schemeClr val="tx1">
                    <a:tint val="75000"/>
                  </a:schemeClr>
                </a:solidFill>
              </a:defRPr>
            </a:lvl7pPr>
            <a:lvl8pPr marL="2851523" indent="0" algn="ctr">
              <a:buNone/>
              <a:defRPr>
                <a:solidFill>
                  <a:schemeClr val="tx1">
                    <a:tint val="75000"/>
                  </a:schemeClr>
                </a:solidFill>
              </a:defRPr>
            </a:lvl8pPr>
            <a:lvl9pPr marL="32588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pPr>
                <a:defRPr/>
              </a:pPr>
              <a:t>‹#›</a:t>
            </a:fld>
            <a:endParaRPr lang="ja-JP" altLang="en-US"/>
          </a:p>
        </p:txBody>
      </p:sp>
    </p:spTree>
    <p:extLst>
      <p:ext uri="{BB962C8B-B14F-4D97-AF65-F5344CB8AC3E}">
        <p14:creationId xmlns:p14="http://schemas.microsoft.com/office/powerpoint/2010/main" val="14302468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pPr>
                <a:defRPr/>
              </a:pPr>
              <a:t>‹#›</a:t>
            </a:fld>
            <a:endParaRPr lang="ja-JP" altLang="en-US"/>
          </a:p>
        </p:txBody>
      </p:sp>
    </p:spTree>
    <p:extLst>
      <p:ext uri="{BB962C8B-B14F-4D97-AF65-F5344CB8AC3E}">
        <p14:creationId xmlns:p14="http://schemas.microsoft.com/office/powerpoint/2010/main" val="131414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93601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09"/>
            <a:ext cx="8420100" cy="1362076"/>
          </a:xfrm>
        </p:spPr>
        <p:txBody>
          <a:bodyPr anchor="t"/>
          <a:lstStyle>
            <a:lvl1pPr algn="l">
              <a:defRPr sz="3564"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9" y="2906716"/>
            <a:ext cx="8420100" cy="1500186"/>
          </a:xfrm>
        </p:spPr>
        <p:txBody>
          <a:bodyPr anchor="b"/>
          <a:lstStyle>
            <a:lvl1pPr marL="0" indent="0">
              <a:buNone/>
              <a:defRPr sz="1782">
                <a:solidFill>
                  <a:schemeClr val="tx1">
                    <a:tint val="75000"/>
                  </a:schemeClr>
                </a:solidFill>
              </a:defRPr>
            </a:lvl1pPr>
            <a:lvl2pPr marL="407361" indent="0">
              <a:buNone/>
              <a:defRPr sz="1604">
                <a:solidFill>
                  <a:schemeClr val="tx1">
                    <a:tint val="75000"/>
                  </a:schemeClr>
                </a:solidFill>
              </a:defRPr>
            </a:lvl2pPr>
            <a:lvl3pPr marL="814721" indent="0">
              <a:buNone/>
              <a:defRPr sz="1426">
                <a:solidFill>
                  <a:schemeClr val="tx1">
                    <a:tint val="75000"/>
                  </a:schemeClr>
                </a:solidFill>
              </a:defRPr>
            </a:lvl3pPr>
            <a:lvl4pPr marL="1222081" indent="0">
              <a:buNone/>
              <a:defRPr sz="1248">
                <a:solidFill>
                  <a:schemeClr val="tx1">
                    <a:tint val="75000"/>
                  </a:schemeClr>
                </a:solidFill>
              </a:defRPr>
            </a:lvl4pPr>
            <a:lvl5pPr marL="1629441" indent="0">
              <a:buNone/>
              <a:defRPr sz="1248">
                <a:solidFill>
                  <a:schemeClr val="tx1">
                    <a:tint val="75000"/>
                  </a:schemeClr>
                </a:solidFill>
              </a:defRPr>
            </a:lvl5pPr>
            <a:lvl6pPr marL="2036802" indent="0">
              <a:buNone/>
              <a:defRPr sz="1248">
                <a:solidFill>
                  <a:schemeClr val="tx1">
                    <a:tint val="75000"/>
                  </a:schemeClr>
                </a:solidFill>
              </a:defRPr>
            </a:lvl6pPr>
            <a:lvl7pPr marL="2444163" indent="0">
              <a:buNone/>
              <a:defRPr sz="1248">
                <a:solidFill>
                  <a:schemeClr val="tx1">
                    <a:tint val="75000"/>
                  </a:schemeClr>
                </a:solidFill>
              </a:defRPr>
            </a:lvl7pPr>
            <a:lvl8pPr marL="2851523" indent="0">
              <a:buNone/>
              <a:defRPr sz="1248">
                <a:solidFill>
                  <a:schemeClr val="tx1">
                    <a:tint val="75000"/>
                  </a:schemeClr>
                </a:solidFill>
              </a:defRPr>
            </a:lvl8pPr>
            <a:lvl9pPr marL="3258883" indent="0">
              <a:buNone/>
              <a:defRPr sz="1248">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pPr>
                <a:defRPr/>
              </a:pPr>
              <a:t>‹#›</a:t>
            </a:fld>
            <a:endParaRPr lang="ja-JP" altLang="en-US"/>
          </a:p>
        </p:txBody>
      </p:sp>
    </p:spTree>
    <p:extLst>
      <p:ext uri="{BB962C8B-B14F-4D97-AF65-F5344CB8AC3E}">
        <p14:creationId xmlns:p14="http://schemas.microsoft.com/office/powerpoint/2010/main" val="19165742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4" y="1600209"/>
            <a:ext cx="4381502" cy="4525963"/>
          </a:xfrm>
        </p:spPr>
        <p:txBody>
          <a:bodyPr/>
          <a:lstStyle>
            <a:lvl1pPr>
              <a:defRPr sz="2495"/>
            </a:lvl1pPr>
            <a:lvl2pPr>
              <a:defRPr sz="2139"/>
            </a:lvl2pPr>
            <a:lvl3pPr>
              <a:defRPr sz="1782"/>
            </a:lvl3pPr>
            <a:lvl4pPr>
              <a:defRPr sz="1604"/>
            </a:lvl4pPr>
            <a:lvl5pPr>
              <a:defRPr sz="1604"/>
            </a:lvl5pPr>
            <a:lvl6pPr>
              <a:defRPr sz="1604"/>
            </a:lvl6pPr>
            <a:lvl7pPr>
              <a:defRPr sz="1604"/>
            </a:lvl7pPr>
            <a:lvl8pPr>
              <a:defRPr sz="1604"/>
            </a:lvl8pPr>
            <a:lvl9pPr>
              <a:defRPr sz="160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5" y="1600209"/>
            <a:ext cx="4381502" cy="4525963"/>
          </a:xfrm>
        </p:spPr>
        <p:txBody>
          <a:bodyPr/>
          <a:lstStyle>
            <a:lvl1pPr>
              <a:defRPr sz="2495"/>
            </a:lvl1pPr>
            <a:lvl2pPr>
              <a:defRPr sz="2139"/>
            </a:lvl2pPr>
            <a:lvl3pPr>
              <a:defRPr sz="1782"/>
            </a:lvl3pPr>
            <a:lvl4pPr>
              <a:defRPr sz="1604"/>
            </a:lvl4pPr>
            <a:lvl5pPr>
              <a:defRPr sz="1604"/>
            </a:lvl5pPr>
            <a:lvl6pPr>
              <a:defRPr sz="1604"/>
            </a:lvl6pPr>
            <a:lvl7pPr>
              <a:defRPr sz="1604"/>
            </a:lvl7pPr>
            <a:lvl8pPr>
              <a:defRPr sz="1604"/>
            </a:lvl8pPr>
            <a:lvl9pPr>
              <a:defRPr sz="160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pPr>
                <a:defRPr/>
              </a:pPr>
              <a:t>‹#›</a:t>
            </a:fld>
            <a:endParaRPr lang="ja-JP" altLang="en-US"/>
          </a:p>
        </p:txBody>
      </p:sp>
    </p:spTree>
    <p:extLst>
      <p:ext uri="{BB962C8B-B14F-4D97-AF65-F5344CB8AC3E}">
        <p14:creationId xmlns:p14="http://schemas.microsoft.com/office/powerpoint/2010/main" val="24431633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6"/>
            <a:ext cx="4376738" cy="639762"/>
          </a:xfrm>
        </p:spPr>
        <p:txBody>
          <a:bodyPr anchor="b"/>
          <a:lstStyle>
            <a:lvl1pPr marL="0" indent="0">
              <a:buNone/>
              <a:defRPr sz="2139" b="1"/>
            </a:lvl1pPr>
            <a:lvl2pPr marL="407361" indent="0">
              <a:buNone/>
              <a:defRPr sz="1782" b="1"/>
            </a:lvl2pPr>
            <a:lvl3pPr marL="814721" indent="0">
              <a:buNone/>
              <a:defRPr sz="1604" b="1"/>
            </a:lvl3pPr>
            <a:lvl4pPr marL="1222081" indent="0">
              <a:buNone/>
              <a:defRPr sz="1426" b="1"/>
            </a:lvl4pPr>
            <a:lvl5pPr marL="1629441" indent="0">
              <a:buNone/>
              <a:defRPr sz="1426" b="1"/>
            </a:lvl5pPr>
            <a:lvl6pPr marL="2036802" indent="0">
              <a:buNone/>
              <a:defRPr sz="1426" b="1"/>
            </a:lvl6pPr>
            <a:lvl7pPr marL="2444163" indent="0">
              <a:buNone/>
              <a:defRPr sz="1426" b="1"/>
            </a:lvl7pPr>
            <a:lvl8pPr marL="2851523" indent="0">
              <a:buNone/>
              <a:defRPr sz="1426" b="1"/>
            </a:lvl8pPr>
            <a:lvl9pPr marL="3258883" indent="0">
              <a:buNone/>
              <a:defRPr sz="1426"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8"/>
            <a:ext cx="4376738" cy="3951287"/>
          </a:xfrm>
        </p:spPr>
        <p:txBody>
          <a:bodyPr/>
          <a:lstStyle>
            <a:lvl1pPr>
              <a:defRPr sz="2139"/>
            </a:lvl1pPr>
            <a:lvl2pPr>
              <a:defRPr sz="1782"/>
            </a:lvl2pPr>
            <a:lvl3pPr>
              <a:defRPr sz="1604"/>
            </a:lvl3pPr>
            <a:lvl4pPr>
              <a:defRPr sz="1426"/>
            </a:lvl4pPr>
            <a:lvl5pPr>
              <a:defRPr sz="1426"/>
            </a:lvl5pPr>
            <a:lvl6pPr>
              <a:defRPr sz="1426"/>
            </a:lvl6pPr>
            <a:lvl7pPr>
              <a:defRPr sz="1426"/>
            </a:lvl7pPr>
            <a:lvl8pPr>
              <a:defRPr sz="1426"/>
            </a:lvl8pPr>
            <a:lvl9pPr>
              <a:defRPr sz="142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5" y="1535116"/>
            <a:ext cx="4378325" cy="639762"/>
          </a:xfrm>
        </p:spPr>
        <p:txBody>
          <a:bodyPr anchor="b"/>
          <a:lstStyle>
            <a:lvl1pPr marL="0" indent="0">
              <a:buNone/>
              <a:defRPr sz="2139" b="1"/>
            </a:lvl1pPr>
            <a:lvl2pPr marL="407361" indent="0">
              <a:buNone/>
              <a:defRPr sz="1782" b="1"/>
            </a:lvl2pPr>
            <a:lvl3pPr marL="814721" indent="0">
              <a:buNone/>
              <a:defRPr sz="1604" b="1"/>
            </a:lvl3pPr>
            <a:lvl4pPr marL="1222081" indent="0">
              <a:buNone/>
              <a:defRPr sz="1426" b="1"/>
            </a:lvl4pPr>
            <a:lvl5pPr marL="1629441" indent="0">
              <a:buNone/>
              <a:defRPr sz="1426" b="1"/>
            </a:lvl5pPr>
            <a:lvl6pPr marL="2036802" indent="0">
              <a:buNone/>
              <a:defRPr sz="1426" b="1"/>
            </a:lvl6pPr>
            <a:lvl7pPr marL="2444163" indent="0">
              <a:buNone/>
              <a:defRPr sz="1426" b="1"/>
            </a:lvl7pPr>
            <a:lvl8pPr marL="2851523" indent="0">
              <a:buNone/>
              <a:defRPr sz="1426" b="1"/>
            </a:lvl8pPr>
            <a:lvl9pPr marL="3258883" indent="0">
              <a:buNone/>
              <a:defRPr sz="1426"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5" y="2174878"/>
            <a:ext cx="4378325" cy="3951287"/>
          </a:xfrm>
        </p:spPr>
        <p:txBody>
          <a:bodyPr/>
          <a:lstStyle>
            <a:lvl1pPr>
              <a:defRPr sz="2139"/>
            </a:lvl1pPr>
            <a:lvl2pPr>
              <a:defRPr sz="1782"/>
            </a:lvl2pPr>
            <a:lvl3pPr>
              <a:defRPr sz="1604"/>
            </a:lvl3pPr>
            <a:lvl4pPr>
              <a:defRPr sz="1426"/>
            </a:lvl4pPr>
            <a:lvl5pPr>
              <a:defRPr sz="1426"/>
            </a:lvl5pPr>
            <a:lvl6pPr>
              <a:defRPr sz="1426"/>
            </a:lvl6pPr>
            <a:lvl7pPr>
              <a:defRPr sz="1426"/>
            </a:lvl7pPr>
            <a:lvl8pPr>
              <a:defRPr sz="1426"/>
            </a:lvl8pPr>
            <a:lvl9pPr>
              <a:defRPr sz="142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pPr>
                <a:defRPr/>
              </a:pPr>
              <a:t>‹#›</a:t>
            </a:fld>
            <a:endParaRPr lang="ja-JP" altLang="en-US"/>
          </a:p>
        </p:txBody>
      </p:sp>
    </p:spTree>
    <p:extLst>
      <p:ext uri="{BB962C8B-B14F-4D97-AF65-F5344CB8AC3E}">
        <p14:creationId xmlns:p14="http://schemas.microsoft.com/office/powerpoint/2010/main" val="840117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pPr>
                <a:defRPr/>
              </a:pPr>
              <a:t>‹#›</a:t>
            </a:fld>
            <a:endParaRPr lang="ja-JP" altLang="en-US"/>
          </a:p>
        </p:txBody>
      </p:sp>
    </p:spTree>
    <p:extLst>
      <p:ext uri="{BB962C8B-B14F-4D97-AF65-F5344CB8AC3E}">
        <p14:creationId xmlns:p14="http://schemas.microsoft.com/office/powerpoint/2010/main" val="8918500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pPr>
                <a:defRPr/>
              </a:pPr>
              <a:t>‹#›</a:t>
            </a:fld>
            <a:endParaRPr lang="ja-JP" altLang="en-US"/>
          </a:p>
        </p:txBody>
      </p:sp>
    </p:spTree>
    <p:extLst>
      <p:ext uri="{BB962C8B-B14F-4D97-AF65-F5344CB8AC3E}">
        <p14:creationId xmlns:p14="http://schemas.microsoft.com/office/powerpoint/2010/main" val="6374846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5"/>
            <a:ext cx="3259138" cy="1162049"/>
          </a:xfrm>
        </p:spPr>
        <p:txBody>
          <a:bodyPr anchor="b"/>
          <a:lstStyle>
            <a:lvl1pPr algn="l">
              <a:defRPr sz="1782"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4"/>
          </a:xfrm>
        </p:spPr>
        <p:txBody>
          <a:bodyPr/>
          <a:lstStyle>
            <a:lvl1pPr>
              <a:defRPr sz="2852"/>
            </a:lvl1pPr>
            <a:lvl2pPr>
              <a:defRPr sz="2495"/>
            </a:lvl2pPr>
            <a:lvl3pPr>
              <a:defRPr sz="2139"/>
            </a:lvl3pPr>
            <a:lvl4pPr>
              <a:defRPr sz="1782"/>
            </a:lvl4pPr>
            <a:lvl5pPr>
              <a:defRPr sz="1782"/>
            </a:lvl5pPr>
            <a:lvl6pPr>
              <a:defRPr sz="1782"/>
            </a:lvl6pPr>
            <a:lvl7pPr>
              <a:defRPr sz="1782"/>
            </a:lvl7pPr>
            <a:lvl8pPr>
              <a:defRPr sz="1782"/>
            </a:lvl8pPr>
            <a:lvl9pPr>
              <a:defRPr sz="17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3" y="1435106"/>
            <a:ext cx="3259138" cy="4691063"/>
          </a:xfrm>
        </p:spPr>
        <p:txBody>
          <a:bodyPr/>
          <a:lstStyle>
            <a:lvl1pPr marL="0" indent="0">
              <a:buNone/>
              <a:defRPr sz="1248"/>
            </a:lvl1pPr>
            <a:lvl2pPr marL="407361" indent="0">
              <a:buNone/>
              <a:defRPr sz="1069"/>
            </a:lvl2pPr>
            <a:lvl3pPr marL="814721" indent="0">
              <a:buNone/>
              <a:defRPr sz="891"/>
            </a:lvl3pPr>
            <a:lvl4pPr marL="1222081" indent="0">
              <a:buNone/>
              <a:defRPr sz="802"/>
            </a:lvl4pPr>
            <a:lvl5pPr marL="1629441" indent="0">
              <a:buNone/>
              <a:defRPr sz="802"/>
            </a:lvl5pPr>
            <a:lvl6pPr marL="2036802" indent="0">
              <a:buNone/>
              <a:defRPr sz="802"/>
            </a:lvl6pPr>
            <a:lvl7pPr marL="2444163" indent="0">
              <a:buNone/>
              <a:defRPr sz="802"/>
            </a:lvl7pPr>
            <a:lvl8pPr marL="2851523" indent="0">
              <a:buNone/>
              <a:defRPr sz="802"/>
            </a:lvl8pPr>
            <a:lvl9pPr marL="3258883" indent="0">
              <a:buNone/>
              <a:defRPr sz="802"/>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pPr>
                <a:defRPr/>
              </a:pPr>
              <a:t>‹#›</a:t>
            </a:fld>
            <a:endParaRPr lang="ja-JP" altLang="en-US"/>
          </a:p>
        </p:txBody>
      </p:sp>
    </p:spTree>
    <p:extLst>
      <p:ext uri="{BB962C8B-B14F-4D97-AF65-F5344CB8AC3E}">
        <p14:creationId xmlns:p14="http://schemas.microsoft.com/office/powerpoint/2010/main" val="2838803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4"/>
            <a:ext cx="5943600" cy="566739"/>
          </a:xfrm>
        </p:spPr>
        <p:txBody>
          <a:bodyPr anchor="b"/>
          <a:lstStyle>
            <a:lvl1pPr algn="l">
              <a:defRPr sz="1782"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2852"/>
            </a:lvl1pPr>
            <a:lvl2pPr marL="407361" indent="0">
              <a:buNone/>
              <a:defRPr sz="2495"/>
            </a:lvl2pPr>
            <a:lvl3pPr marL="814721" indent="0">
              <a:buNone/>
              <a:defRPr sz="2139"/>
            </a:lvl3pPr>
            <a:lvl4pPr marL="1222081" indent="0">
              <a:buNone/>
              <a:defRPr sz="1782"/>
            </a:lvl4pPr>
            <a:lvl5pPr marL="1629441" indent="0">
              <a:buNone/>
              <a:defRPr sz="1782"/>
            </a:lvl5pPr>
            <a:lvl6pPr marL="2036802" indent="0">
              <a:buNone/>
              <a:defRPr sz="1782"/>
            </a:lvl6pPr>
            <a:lvl7pPr marL="2444163" indent="0">
              <a:buNone/>
              <a:defRPr sz="1782"/>
            </a:lvl7pPr>
            <a:lvl8pPr marL="2851523" indent="0">
              <a:buNone/>
              <a:defRPr sz="1782"/>
            </a:lvl8pPr>
            <a:lvl9pPr marL="3258883" indent="0">
              <a:buNone/>
              <a:defRPr sz="1782"/>
            </a:lvl9pPr>
          </a:lstStyle>
          <a:p>
            <a:pPr lvl="0"/>
            <a:endParaRPr lang="ja-JP" altLang="en-US" noProof="0" smtClean="0"/>
          </a:p>
        </p:txBody>
      </p:sp>
      <p:sp>
        <p:nvSpPr>
          <p:cNvPr id="4" name="テキスト プレースホルダ 3"/>
          <p:cNvSpPr>
            <a:spLocks noGrp="1"/>
          </p:cNvSpPr>
          <p:nvPr>
            <p:ph type="body" sz="half" idx="2"/>
          </p:nvPr>
        </p:nvSpPr>
        <p:spPr>
          <a:xfrm>
            <a:off x="1941513" y="5367342"/>
            <a:ext cx="5943600" cy="804861"/>
          </a:xfrm>
        </p:spPr>
        <p:txBody>
          <a:bodyPr/>
          <a:lstStyle>
            <a:lvl1pPr marL="0" indent="0">
              <a:buNone/>
              <a:defRPr sz="1248"/>
            </a:lvl1pPr>
            <a:lvl2pPr marL="407361" indent="0">
              <a:buNone/>
              <a:defRPr sz="1069"/>
            </a:lvl2pPr>
            <a:lvl3pPr marL="814721" indent="0">
              <a:buNone/>
              <a:defRPr sz="891"/>
            </a:lvl3pPr>
            <a:lvl4pPr marL="1222081" indent="0">
              <a:buNone/>
              <a:defRPr sz="802"/>
            </a:lvl4pPr>
            <a:lvl5pPr marL="1629441" indent="0">
              <a:buNone/>
              <a:defRPr sz="802"/>
            </a:lvl5pPr>
            <a:lvl6pPr marL="2036802" indent="0">
              <a:buNone/>
              <a:defRPr sz="802"/>
            </a:lvl6pPr>
            <a:lvl7pPr marL="2444163" indent="0">
              <a:buNone/>
              <a:defRPr sz="802"/>
            </a:lvl7pPr>
            <a:lvl8pPr marL="2851523" indent="0">
              <a:buNone/>
              <a:defRPr sz="802"/>
            </a:lvl8pPr>
            <a:lvl9pPr marL="3258883" indent="0">
              <a:buNone/>
              <a:defRPr sz="802"/>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pPr>
                <a:defRPr/>
              </a:pPr>
              <a:t>‹#›</a:t>
            </a:fld>
            <a:endParaRPr lang="ja-JP" altLang="en-US"/>
          </a:p>
        </p:txBody>
      </p:sp>
    </p:spTree>
    <p:extLst>
      <p:ext uri="{BB962C8B-B14F-4D97-AF65-F5344CB8AC3E}">
        <p14:creationId xmlns:p14="http://schemas.microsoft.com/office/powerpoint/2010/main" val="33411331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pPr>
                <a:defRPr/>
              </a:pPr>
              <a:t>‹#›</a:t>
            </a:fld>
            <a:endParaRPr lang="ja-JP" altLang="en-US"/>
          </a:p>
        </p:txBody>
      </p:sp>
    </p:spTree>
    <p:extLst>
      <p:ext uri="{BB962C8B-B14F-4D97-AF65-F5344CB8AC3E}">
        <p14:creationId xmlns:p14="http://schemas.microsoft.com/office/powerpoint/2010/main" val="38980002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1"/>
            <a:ext cx="2228850" cy="585152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4" y="274641"/>
            <a:ext cx="6534150" cy="585152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pPr>
                <a:defRPr/>
              </a:pPr>
              <a:t>‹#›</a:t>
            </a:fld>
            <a:endParaRPr lang="ja-JP" altLang="en-US"/>
          </a:p>
        </p:txBody>
      </p:sp>
    </p:spTree>
    <p:extLst>
      <p:ext uri="{BB962C8B-B14F-4D97-AF65-F5344CB8AC3E}">
        <p14:creationId xmlns:p14="http://schemas.microsoft.com/office/powerpoint/2010/main" val="36156101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6"/>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3"/>
            <a:ext cx="6934200" cy="1752599"/>
          </a:xfrm>
        </p:spPr>
        <p:txBody>
          <a:bodyPr/>
          <a:lstStyle>
            <a:lvl1pPr marL="0" indent="0" algn="ctr">
              <a:buNone/>
              <a:defRPr>
                <a:solidFill>
                  <a:schemeClr val="tx1">
                    <a:tint val="75000"/>
                  </a:schemeClr>
                </a:solidFill>
              </a:defRPr>
            </a:lvl1pPr>
            <a:lvl2pPr marL="420618" indent="0" algn="ctr">
              <a:buNone/>
              <a:defRPr>
                <a:solidFill>
                  <a:schemeClr val="tx1">
                    <a:tint val="75000"/>
                  </a:schemeClr>
                </a:solidFill>
              </a:defRPr>
            </a:lvl2pPr>
            <a:lvl3pPr marL="841235" indent="0" algn="ctr">
              <a:buNone/>
              <a:defRPr>
                <a:solidFill>
                  <a:schemeClr val="tx1">
                    <a:tint val="75000"/>
                  </a:schemeClr>
                </a:solidFill>
              </a:defRPr>
            </a:lvl3pPr>
            <a:lvl4pPr marL="1261853" indent="0" algn="ctr">
              <a:buNone/>
              <a:defRPr>
                <a:solidFill>
                  <a:schemeClr val="tx1">
                    <a:tint val="75000"/>
                  </a:schemeClr>
                </a:solidFill>
              </a:defRPr>
            </a:lvl4pPr>
            <a:lvl5pPr marL="1682470" indent="0" algn="ctr">
              <a:buNone/>
              <a:defRPr>
                <a:solidFill>
                  <a:schemeClr val="tx1">
                    <a:tint val="75000"/>
                  </a:schemeClr>
                </a:solidFill>
              </a:defRPr>
            </a:lvl5pPr>
            <a:lvl6pPr marL="2103088" indent="0" algn="ctr">
              <a:buNone/>
              <a:defRPr>
                <a:solidFill>
                  <a:schemeClr val="tx1">
                    <a:tint val="75000"/>
                  </a:schemeClr>
                </a:solidFill>
              </a:defRPr>
            </a:lvl6pPr>
            <a:lvl7pPr marL="2523705" indent="0" algn="ctr">
              <a:buNone/>
              <a:defRPr>
                <a:solidFill>
                  <a:schemeClr val="tx1">
                    <a:tint val="75000"/>
                  </a:schemeClr>
                </a:solidFill>
              </a:defRPr>
            </a:lvl7pPr>
            <a:lvl8pPr marL="2944323" indent="0" algn="ctr">
              <a:buNone/>
              <a:defRPr>
                <a:solidFill>
                  <a:schemeClr val="tx1">
                    <a:tint val="75000"/>
                  </a:schemeClr>
                </a:solidFill>
              </a:defRPr>
            </a:lvl8pPr>
            <a:lvl9pPr marL="336494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pPr>
                <a:defRPr/>
              </a:pPr>
              <a:t>‹#›</a:t>
            </a:fld>
            <a:endParaRPr lang="ja-JP" altLang="en-US"/>
          </a:p>
        </p:txBody>
      </p:sp>
    </p:spTree>
    <p:extLst>
      <p:ext uri="{BB962C8B-B14F-4D97-AF65-F5344CB8AC3E}">
        <p14:creationId xmlns:p14="http://schemas.microsoft.com/office/powerpoint/2010/main" val="397688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1" y="27307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5525" indent="0">
              <a:buNone/>
              <a:defRPr sz="1200"/>
            </a:lvl2pPr>
            <a:lvl3pPr marL="911057" indent="0">
              <a:buNone/>
              <a:defRPr sz="1000"/>
            </a:lvl3pPr>
            <a:lvl4pPr marL="1366576" indent="0">
              <a:buNone/>
              <a:defRPr sz="900"/>
            </a:lvl4pPr>
            <a:lvl5pPr marL="1822105" indent="0">
              <a:buNone/>
              <a:defRPr sz="900"/>
            </a:lvl5pPr>
            <a:lvl6pPr marL="2277634" indent="0">
              <a:buNone/>
              <a:defRPr sz="900"/>
            </a:lvl6pPr>
            <a:lvl7pPr marL="2733162" indent="0">
              <a:buNone/>
              <a:defRPr sz="900"/>
            </a:lvl7pPr>
            <a:lvl8pPr marL="3188682" indent="0">
              <a:buNone/>
              <a:defRPr sz="900"/>
            </a:lvl8pPr>
            <a:lvl9pPr marL="3644214"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844259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pPr>
                <a:defRPr/>
              </a:pPr>
              <a:t>‹#›</a:t>
            </a:fld>
            <a:endParaRPr lang="ja-JP" altLang="en-US"/>
          </a:p>
        </p:txBody>
      </p:sp>
    </p:spTree>
    <p:extLst>
      <p:ext uri="{BB962C8B-B14F-4D97-AF65-F5344CB8AC3E}">
        <p14:creationId xmlns:p14="http://schemas.microsoft.com/office/powerpoint/2010/main" val="5657182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9" y="4406909"/>
            <a:ext cx="8420100" cy="1362076"/>
          </a:xfrm>
        </p:spPr>
        <p:txBody>
          <a:bodyPr anchor="t"/>
          <a:lstStyle>
            <a:lvl1pPr algn="l">
              <a:defRPr sz="368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9" y="2906716"/>
            <a:ext cx="8420100" cy="1500186"/>
          </a:xfrm>
        </p:spPr>
        <p:txBody>
          <a:bodyPr anchor="b"/>
          <a:lstStyle>
            <a:lvl1pPr marL="0" indent="0">
              <a:buNone/>
              <a:defRPr sz="1840">
                <a:solidFill>
                  <a:schemeClr val="tx1">
                    <a:tint val="75000"/>
                  </a:schemeClr>
                </a:solidFill>
              </a:defRPr>
            </a:lvl1pPr>
            <a:lvl2pPr marL="420618" indent="0">
              <a:buNone/>
              <a:defRPr sz="1656">
                <a:solidFill>
                  <a:schemeClr val="tx1">
                    <a:tint val="75000"/>
                  </a:schemeClr>
                </a:solidFill>
              </a:defRPr>
            </a:lvl2pPr>
            <a:lvl3pPr marL="841235" indent="0">
              <a:buNone/>
              <a:defRPr sz="1472">
                <a:solidFill>
                  <a:schemeClr val="tx1">
                    <a:tint val="75000"/>
                  </a:schemeClr>
                </a:solidFill>
              </a:defRPr>
            </a:lvl3pPr>
            <a:lvl4pPr marL="1261853" indent="0">
              <a:buNone/>
              <a:defRPr sz="1288">
                <a:solidFill>
                  <a:schemeClr val="tx1">
                    <a:tint val="75000"/>
                  </a:schemeClr>
                </a:solidFill>
              </a:defRPr>
            </a:lvl4pPr>
            <a:lvl5pPr marL="1682470" indent="0">
              <a:buNone/>
              <a:defRPr sz="1288">
                <a:solidFill>
                  <a:schemeClr val="tx1">
                    <a:tint val="75000"/>
                  </a:schemeClr>
                </a:solidFill>
              </a:defRPr>
            </a:lvl5pPr>
            <a:lvl6pPr marL="2103088" indent="0">
              <a:buNone/>
              <a:defRPr sz="1288">
                <a:solidFill>
                  <a:schemeClr val="tx1">
                    <a:tint val="75000"/>
                  </a:schemeClr>
                </a:solidFill>
              </a:defRPr>
            </a:lvl6pPr>
            <a:lvl7pPr marL="2523705" indent="0">
              <a:buNone/>
              <a:defRPr sz="1288">
                <a:solidFill>
                  <a:schemeClr val="tx1">
                    <a:tint val="75000"/>
                  </a:schemeClr>
                </a:solidFill>
              </a:defRPr>
            </a:lvl7pPr>
            <a:lvl8pPr marL="2944323" indent="0">
              <a:buNone/>
              <a:defRPr sz="1288">
                <a:solidFill>
                  <a:schemeClr val="tx1">
                    <a:tint val="75000"/>
                  </a:schemeClr>
                </a:solidFill>
              </a:defRPr>
            </a:lvl8pPr>
            <a:lvl9pPr marL="3364940" indent="0">
              <a:buNone/>
              <a:defRPr sz="1288">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pPr>
                <a:defRPr/>
              </a:pPr>
              <a:t>‹#›</a:t>
            </a:fld>
            <a:endParaRPr lang="ja-JP" altLang="en-US"/>
          </a:p>
        </p:txBody>
      </p:sp>
    </p:spTree>
    <p:extLst>
      <p:ext uri="{BB962C8B-B14F-4D97-AF65-F5344CB8AC3E}">
        <p14:creationId xmlns:p14="http://schemas.microsoft.com/office/powerpoint/2010/main" val="2637696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4" y="1600208"/>
            <a:ext cx="4381501" cy="4525963"/>
          </a:xfrm>
        </p:spPr>
        <p:txBody>
          <a:bodyPr/>
          <a:lstStyle>
            <a:lvl1pPr>
              <a:defRPr sz="2576"/>
            </a:lvl1pPr>
            <a:lvl2pPr>
              <a:defRPr sz="2208"/>
            </a:lvl2pPr>
            <a:lvl3pPr>
              <a:defRPr sz="1840"/>
            </a:lvl3pPr>
            <a:lvl4pPr>
              <a:defRPr sz="1656"/>
            </a:lvl4pPr>
            <a:lvl5pPr>
              <a:defRPr sz="1656"/>
            </a:lvl5pPr>
            <a:lvl6pPr>
              <a:defRPr sz="1656"/>
            </a:lvl6pPr>
            <a:lvl7pPr>
              <a:defRPr sz="1656"/>
            </a:lvl7pPr>
            <a:lvl8pPr>
              <a:defRPr sz="1656"/>
            </a:lvl8pPr>
            <a:lvl9pPr>
              <a:defRPr sz="165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6" y="1600208"/>
            <a:ext cx="4381501" cy="4525963"/>
          </a:xfrm>
        </p:spPr>
        <p:txBody>
          <a:bodyPr/>
          <a:lstStyle>
            <a:lvl1pPr>
              <a:defRPr sz="2576"/>
            </a:lvl1pPr>
            <a:lvl2pPr>
              <a:defRPr sz="2208"/>
            </a:lvl2pPr>
            <a:lvl3pPr>
              <a:defRPr sz="1840"/>
            </a:lvl3pPr>
            <a:lvl4pPr>
              <a:defRPr sz="1656"/>
            </a:lvl4pPr>
            <a:lvl5pPr>
              <a:defRPr sz="1656"/>
            </a:lvl5pPr>
            <a:lvl6pPr>
              <a:defRPr sz="1656"/>
            </a:lvl6pPr>
            <a:lvl7pPr>
              <a:defRPr sz="1656"/>
            </a:lvl7pPr>
            <a:lvl8pPr>
              <a:defRPr sz="1656"/>
            </a:lvl8pPr>
            <a:lvl9pPr>
              <a:defRPr sz="165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pPr>
                <a:defRPr/>
              </a:pPr>
              <a:t>‹#›</a:t>
            </a:fld>
            <a:endParaRPr lang="ja-JP" altLang="en-US"/>
          </a:p>
        </p:txBody>
      </p:sp>
    </p:spTree>
    <p:extLst>
      <p:ext uri="{BB962C8B-B14F-4D97-AF65-F5344CB8AC3E}">
        <p14:creationId xmlns:p14="http://schemas.microsoft.com/office/powerpoint/2010/main" val="7026088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6"/>
            <a:ext cx="4376738" cy="639762"/>
          </a:xfrm>
        </p:spPr>
        <p:txBody>
          <a:bodyPr anchor="b"/>
          <a:lstStyle>
            <a:lvl1pPr marL="0" indent="0">
              <a:buNone/>
              <a:defRPr sz="2208" b="1"/>
            </a:lvl1pPr>
            <a:lvl2pPr marL="420618" indent="0">
              <a:buNone/>
              <a:defRPr sz="1840" b="1"/>
            </a:lvl2pPr>
            <a:lvl3pPr marL="841235" indent="0">
              <a:buNone/>
              <a:defRPr sz="1656" b="1"/>
            </a:lvl3pPr>
            <a:lvl4pPr marL="1261853" indent="0">
              <a:buNone/>
              <a:defRPr sz="1472" b="1"/>
            </a:lvl4pPr>
            <a:lvl5pPr marL="1682470" indent="0">
              <a:buNone/>
              <a:defRPr sz="1472" b="1"/>
            </a:lvl5pPr>
            <a:lvl6pPr marL="2103088" indent="0">
              <a:buNone/>
              <a:defRPr sz="1472" b="1"/>
            </a:lvl6pPr>
            <a:lvl7pPr marL="2523705" indent="0">
              <a:buNone/>
              <a:defRPr sz="1472" b="1"/>
            </a:lvl7pPr>
            <a:lvl8pPr marL="2944323" indent="0">
              <a:buNone/>
              <a:defRPr sz="1472" b="1"/>
            </a:lvl8pPr>
            <a:lvl9pPr marL="3364940" indent="0">
              <a:buNone/>
              <a:defRPr sz="1472"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7"/>
            <a:ext cx="4376738" cy="3951287"/>
          </a:xfrm>
        </p:spPr>
        <p:txBody>
          <a:bodyPr/>
          <a:lstStyle>
            <a:lvl1pPr>
              <a:defRPr sz="2208"/>
            </a:lvl1pPr>
            <a:lvl2pPr>
              <a:defRPr sz="1840"/>
            </a:lvl2pPr>
            <a:lvl3pPr>
              <a:defRPr sz="1656"/>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4" y="1535116"/>
            <a:ext cx="4378325" cy="639762"/>
          </a:xfrm>
        </p:spPr>
        <p:txBody>
          <a:bodyPr anchor="b"/>
          <a:lstStyle>
            <a:lvl1pPr marL="0" indent="0">
              <a:buNone/>
              <a:defRPr sz="2208" b="1"/>
            </a:lvl1pPr>
            <a:lvl2pPr marL="420618" indent="0">
              <a:buNone/>
              <a:defRPr sz="1840" b="1"/>
            </a:lvl2pPr>
            <a:lvl3pPr marL="841235" indent="0">
              <a:buNone/>
              <a:defRPr sz="1656" b="1"/>
            </a:lvl3pPr>
            <a:lvl4pPr marL="1261853" indent="0">
              <a:buNone/>
              <a:defRPr sz="1472" b="1"/>
            </a:lvl4pPr>
            <a:lvl5pPr marL="1682470" indent="0">
              <a:buNone/>
              <a:defRPr sz="1472" b="1"/>
            </a:lvl5pPr>
            <a:lvl6pPr marL="2103088" indent="0">
              <a:buNone/>
              <a:defRPr sz="1472" b="1"/>
            </a:lvl6pPr>
            <a:lvl7pPr marL="2523705" indent="0">
              <a:buNone/>
              <a:defRPr sz="1472" b="1"/>
            </a:lvl7pPr>
            <a:lvl8pPr marL="2944323" indent="0">
              <a:buNone/>
              <a:defRPr sz="1472" b="1"/>
            </a:lvl8pPr>
            <a:lvl9pPr marL="3364940" indent="0">
              <a:buNone/>
              <a:defRPr sz="1472"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4" y="2174877"/>
            <a:ext cx="4378325" cy="3951287"/>
          </a:xfrm>
        </p:spPr>
        <p:txBody>
          <a:bodyPr/>
          <a:lstStyle>
            <a:lvl1pPr>
              <a:defRPr sz="2208"/>
            </a:lvl1pPr>
            <a:lvl2pPr>
              <a:defRPr sz="1840"/>
            </a:lvl2pPr>
            <a:lvl3pPr>
              <a:defRPr sz="1656"/>
            </a:lvl3pPr>
            <a:lvl4pPr>
              <a:defRPr sz="1472"/>
            </a:lvl4pPr>
            <a:lvl5pPr>
              <a:defRPr sz="1472"/>
            </a:lvl5pPr>
            <a:lvl6pPr>
              <a:defRPr sz="1472"/>
            </a:lvl6pPr>
            <a:lvl7pPr>
              <a:defRPr sz="1472"/>
            </a:lvl7pPr>
            <a:lvl8pPr>
              <a:defRPr sz="1472"/>
            </a:lvl8pPr>
            <a:lvl9pPr>
              <a:defRPr sz="147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pPr>
                <a:defRPr/>
              </a:pPr>
              <a:t>‹#›</a:t>
            </a:fld>
            <a:endParaRPr lang="ja-JP" altLang="en-US"/>
          </a:p>
        </p:txBody>
      </p:sp>
    </p:spTree>
    <p:extLst>
      <p:ext uri="{BB962C8B-B14F-4D97-AF65-F5344CB8AC3E}">
        <p14:creationId xmlns:p14="http://schemas.microsoft.com/office/powerpoint/2010/main" val="22413466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pPr>
                <a:defRPr/>
              </a:pPr>
              <a:t>‹#›</a:t>
            </a:fld>
            <a:endParaRPr lang="ja-JP" altLang="en-US"/>
          </a:p>
        </p:txBody>
      </p:sp>
    </p:spTree>
    <p:extLst>
      <p:ext uri="{BB962C8B-B14F-4D97-AF65-F5344CB8AC3E}">
        <p14:creationId xmlns:p14="http://schemas.microsoft.com/office/powerpoint/2010/main" val="16146886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pPr>
                <a:defRPr/>
              </a:pPr>
              <a:t>‹#›</a:t>
            </a:fld>
            <a:endParaRPr lang="ja-JP" altLang="en-US"/>
          </a:p>
        </p:txBody>
      </p:sp>
    </p:spTree>
    <p:extLst>
      <p:ext uri="{BB962C8B-B14F-4D97-AF65-F5344CB8AC3E}">
        <p14:creationId xmlns:p14="http://schemas.microsoft.com/office/powerpoint/2010/main" val="10369874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4"/>
            <a:ext cx="3259138" cy="1162049"/>
          </a:xfrm>
        </p:spPr>
        <p:txBody>
          <a:bodyPr anchor="b"/>
          <a:lstStyle>
            <a:lvl1pPr algn="l">
              <a:defRPr sz="184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54"/>
            <a:ext cx="5537201" cy="5853114"/>
          </a:xfrm>
        </p:spPr>
        <p:txBody>
          <a:bodyPr/>
          <a:lstStyle>
            <a:lvl1pPr>
              <a:defRPr sz="2944"/>
            </a:lvl1pPr>
            <a:lvl2pPr>
              <a:defRPr sz="2576"/>
            </a:lvl2pPr>
            <a:lvl3pPr>
              <a:defRPr sz="2208"/>
            </a:lvl3pPr>
            <a:lvl4pPr>
              <a:defRPr sz="1840"/>
            </a:lvl4pPr>
            <a:lvl5pPr>
              <a:defRPr sz="1840"/>
            </a:lvl5pPr>
            <a:lvl6pPr>
              <a:defRPr sz="1840"/>
            </a:lvl6pPr>
            <a:lvl7pPr>
              <a:defRPr sz="1840"/>
            </a:lvl7pPr>
            <a:lvl8pPr>
              <a:defRPr sz="1840"/>
            </a:lvl8pPr>
            <a:lvl9pPr>
              <a:defRPr sz="184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3" y="1435105"/>
            <a:ext cx="3259138" cy="4691063"/>
          </a:xfrm>
        </p:spPr>
        <p:txBody>
          <a:bodyPr/>
          <a:lstStyle>
            <a:lvl1pPr marL="0" indent="0">
              <a:buNone/>
              <a:defRPr sz="1288"/>
            </a:lvl1pPr>
            <a:lvl2pPr marL="420618" indent="0">
              <a:buNone/>
              <a:defRPr sz="1104"/>
            </a:lvl2pPr>
            <a:lvl3pPr marL="841235" indent="0">
              <a:buNone/>
              <a:defRPr sz="920"/>
            </a:lvl3pPr>
            <a:lvl4pPr marL="1261853" indent="0">
              <a:buNone/>
              <a:defRPr sz="828"/>
            </a:lvl4pPr>
            <a:lvl5pPr marL="1682470" indent="0">
              <a:buNone/>
              <a:defRPr sz="828"/>
            </a:lvl5pPr>
            <a:lvl6pPr marL="2103088" indent="0">
              <a:buNone/>
              <a:defRPr sz="828"/>
            </a:lvl6pPr>
            <a:lvl7pPr marL="2523705" indent="0">
              <a:buNone/>
              <a:defRPr sz="828"/>
            </a:lvl7pPr>
            <a:lvl8pPr marL="2944323" indent="0">
              <a:buNone/>
              <a:defRPr sz="828"/>
            </a:lvl8pPr>
            <a:lvl9pPr marL="3364940" indent="0">
              <a:buNone/>
              <a:defRPr sz="828"/>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pPr>
                <a:defRPr/>
              </a:pPr>
              <a:t>‹#›</a:t>
            </a:fld>
            <a:endParaRPr lang="ja-JP" altLang="en-US"/>
          </a:p>
        </p:txBody>
      </p:sp>
    </p:spTree>
    <p:extLst>
      <p:ext uri="{BB962C8B-B14F-4D97-AF65-F5344CB8AC3E}">
        <p14:creationId xmlns:p14="http://schemas.microsoft.com/office/powerpoint/2010/main" val="36514818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3"/>
            <a:ext cx="5943600" cy="566739"/>
          </a:xfrm>
        </p:spPr>
        <p:txBody>
          <a:bodyPr anchor="b"/>
          <a:lstStyle>
            <a:lvl1pPr algn="l">
              <a:defRPr sz="184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2944"/>
            </a:lvl1pPr>
            <a:lvl2pPr marL="420618" indent="0">
              <a:buNone/>
              <a:defRPr sz="2576"/>
            </a:lvl2pPr>
            <a:lvl3pPr marL="841235" indent="0">
              <a:buNone/>
              <a:defRPr sz="2208"/>
            </a:lvl3pPr>
            <a:lvl4pPr marL="1261853" indent="0">
              <a:buNone/>
              <a:defRPr sz="1840"/>
            </a:lvl4pPr>
            <a:lvl5pPr marL="1682470" indent="0">
              <a:buNone/>
              <a:defRPr sz="1840"/>
            </a:lvl5pPr>
            <a:lvl6pPr marL="2103088" indent="0">
              <a:buNone/>
              <a:defRPr sz="1840"/>
            </a:lvl6pPr>
            <a:lvl7pPr marL="2523705" indent="0">
              <a:buNone/>
              <a:defRPr sz="1840"/>
            </a:lvl7pPr>
            <a:lvl8pPr marL="2944323" indent="0">
              <a:buNone/>
              <a:defRPr sz="1840"/>
            </a:lvl8pPr>
            <a:lvl9pPr marL="3364940" indent="0">
              <a:buNone/>
              <a:defRPr sz="1840"/>
            </a:lvl9pPr>
          </a:lstStyle>
          <a:p>
            <a:pPr lvl="0"/>
            <a:endParaRPr lang="ja-JP" altLang="en-US" noProof="0" smtClean="0"/>
          </a:p>
        </p:txBody>
      </p:sp>
      <p:sp>
        <p:nvSpPr>
          <p:cNvPr id="4" name="テキスト プレースホルダ 3"/>
          <p:cNvSpPr>
            <a:spLocks noGrp="1"/>
          </p:cNvSpPr>
          <p:nvPr>
            <p:ph type="body" sz="half" idx="2"/>
          </p:nvPr>
        </p:nvSpPr>
        <p:spPr>
          <a:xfrm>
            <a:off x="1941513" y="5367341"/>
            <a:ext cx="5943600" cy="804861"/>
          </a:xfrm>
        </p:spPr>
        <p:txBody>
          <a:bodyPr/>
          <a:lstStyle>
            <a:lvl1pPr marL="0" indent="0">
              <a:buNone/>
              <a:defRPr sz="1288"/>
            </a:lvl1pPr>
            <a:lvl2pPr marL="420618" indent="0">
              <a:buNone/>
              <a:defRPr sz="1104"/>
            </a:lvl2pPr>
            <a:lvl3pPr marL="841235" indent="0">
              <a:buNone/>
              <a:defRPr sz="920"/>
            </a:lvl3pPr>
            <a:lvl4pPr marL="1261853" indent="0">
              <a:buNone/>
              <a:defRPr sz="828"/>
            </a:lvl4pPr>
            <a:lvl5pPr marL="1682470" indent="0">
              <a:buNone/>
              <a:defRPr sz="828"/>
            </a:lvl5pPr>
            <a:lvl6pPr marL="2103088" indent="0">
              <a:buNone/>
              <a:defRPr sz="828"/>
            </a:lvl6pPr>
            <a:lvl7pPr marL="2523705" indent="0">
              <a:buNone/>
              <a:defRPr sz="828"/>
            </a:lvl7pPr>
            <a:lvl8pPr marL="2944323" indent="0">
              <a:buNone/>
              <a:defRPr sz="828"/>
            </a:lvl8pPr>
            <a:lvl9pPr marL="3364940" indent="0">
              <a:buNone/>
              <a:defRPr sz="828"/>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pPr>
                <a:defRPr/>
              </a:pPr>
              <a:t>‹#›</a:t>
            </a:fld>
            <a:endParaRPr lang="ja-JP" altLang="en-US"/>
          </a:p>
        </p:txBody>
      </p:sp>
    </p:spTree>
    <p:extLst>
      <p:ext uri="{BB962C8B-B14F-4D97-AF65-F5344CB8AC3E}">
        <p14:creationId xmlns:p14="http://schemas.microsoft.com/office/powerpoint/2010/main" val="33987723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pPr>
                <a:defRPr/>
              </a:pPr>
              <a:t>‹#›</a:t>
            </a:fld>
            <a:endParaRPr lang="ja-JP" altLang="en-US"/>
          </a:p>
        </p:txBody>
      </p:sp>
    </p:spTree>
    <p:extLst>
      <p:ext uri="{BB962C8B-B14F-4D97-AF65-F5344CB8AC3E}">
        <p14:creationId xmlns:p14="http://schemas.microsoft.com/office/powerpoint/2010/main" val="42644819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0"/>
            <a:ext cx="2228850" cy="585152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3" y="274640"/>
            <a:ext cx="6534150" cy="585152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pPr>
                <a:defRPr/>
              </a:pPr>
              <a:t>‹#›</a:t>
            </a:fld>
            <a:endParaRPr lang="ja-JP" altLang="en-US"/>
          </a:p>
        </p:txBody>
      </p:sp>
    </p:spTree>
    <p:extLst>
      <p:ext uri="{BB962C8B-B14F-4D97-AF65-F5344CB8AC3E}">
        <p14:creationId xmlns:p14="http://schemas.microsoft.com/office/powerpoint/2010/main" val="288582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5525" indent="0">
              <a:buNone/>
              <a:defRPr sz="2800"/>
            </a:lvl2pPr>
            <a:lvl3pPr marL="911057" indent="0">
              <a:buNone/>
              <a:defRPr sz="2400"/>
            </a:lvl3pPr>
            <a:lvl4pPr marL="1366576" indent="0">
              <a:buNone/>
              <a:defRPr sz="2000"/>
            </a:lvl4pPr>
            <a:lvl5pPr marL="1822105" indent="0">
              <a:buNone/>
              <a:defRPr sz="2000"/>
            </a:lvl5pPr>
            <a:lvl6pPr marL="2277634" indent="0">
              <a:buNone/>
              <a:defRPr sz="2000"/>
            </a:lvl6pPr>
            <a:lvl7pPr marL="2733162" indent="0">
              <a:buNone/>
              <a:defRPr sz="2000"/>
            </a:lvl7pPr>
            <a:lvl8pPr marL="3188682" indent="0">
              <a:buNone/>
              <a:defRPr sz="2000"/>
            </a:lvl8pPr>
            <a:lvl9pPr marL="3644214"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5525" indent="0">
              <a:buNone/>
              <a:defRPr sz="1200"/>
            </a:lvl2pPr>
            <a:lvl3pPr marL="911057" indent="0">
              <a:buNone/>
              <a:defRPr sz="1000"/>
            </a:lvl3pPr>
            <a:lvl4pPr marL="1366576" indent="0">
              <a:buNone/>
              <a:defRPr sz="900"/>
            </a:lvl4pPr>
            <a:lvl5pPr marL="1822105" indent="0">
              <a:buNone/>
              <a:defRPr sz="900"/>
            </a:lvl5pPr>
            <a:lvl6pPr marL="2277634" indent="0">
              <a:buNone/>
              <a:defRPr sz="900"/>
            </a:lvl6pPr>
            <a:lvl7pPr marL="2733162" indent="0">
              <a:buNone/>
              <a:defRPr sz="900"/>
            </a:lvl7pPr>
            <a:lvl8pPr marL="3188682" indent="0">
              <a:buNone/>
              <a:defRPr sz="900"/>
            </a:lvl8pPr>
            <a:lvl9pPr marL="3644214"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085696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5272836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1168465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85616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4948259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811700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376223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レイアウト調整用">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42AB819-EED4-A946-82DE-13861620C8BA}"/>
              </a:ext>
            </a:extLst>
          </p:cNvPr>
          <p:cNvSpPr/>
          <p:nvPr/>
        </p:nvSpPr>
        <p:spPr>
          <a:xfrm>
            <a:off x="0"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1" name="正方形/長方形 20">
            <a:extLst>
              <a:ext uri="{FF2B5EF4-FFF2-40B4-BE49-F238E27FC236}">
                <a16:creationId xmlns:a16="http://schemas.microsoft.com/office/drawing/2014/main" id="{B60C0383-7E27-CC41-BDF1-C49E8091F6E1}"/>
              </a:ext>
            </a:extLst>
          </p:cNvPr>
          <p:cNvSpPr/>
          <p:nvPr/>
        </p:nvSpPr>
        <p:spPr>
          <a:xfrm>
            <a:off x="7165290"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2" name="正方形/長方形 21">
            <a:extLst>
              <a:ext uri="{FF2B5EF4-FFF2-40B4-BE49-F238E27FC236}">
                <a16:creationId xmlns:a16="http://schemas.microsoft.com/office/drawing/2014/main" id="{1B4AEF06-A638-9B41-AE70-D8C99ADA08F1}"/>
              </a:ext>
            </a:extLst>
          </p:cNvPr>
          <p:cNvSpPr/>
          <p:nvPr/>
        </p:nvSpPr>
        <p:spPr>
          <a:xfrm>
            <a:off x="4772175" y="0"/>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3" name="正方形/長方形 22">
            <a:extLst>
              <a:ext uri="{FF2B5EF4-FFF2-40B4-BE49-F238E27FC236}">
                <a16:creationId xmlns:a16="http://schemas.microsoft.com/office/drawing/2014/main" id="{E9872FEA-3D6E-E242-8DFD-C32CC74DF272}"/>
              </a:ext>
            </a:extLst>
          </p:cNvPr>
          <p:cNvSpPr/>
          <p:nvPr/>
        </p:nvSpPr>
        <p:spPr>
          <a:xfrm>
            <a:off x="9546000" y="44998"/>
            <a:ext cx="360000"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4" name="正方形/長方形 23">
            <a:extLst>
              <a:ext uri="{FF2B5EF4-FFF2-40B4-BE49-F238E27FC236}">
                <a16:creationId xmlns:a16="http://schemas.microsoft.com/office/drawing/2014/main" id="{498D6E89-891D-F245-B6F3-D7580D40D66F}"/>
              </a:ext>
            </a:extLst>
          </p:cNvPr>
          <p:cNvSpPr/>
          <p:nvPr/>
        </p:nvSpPr>
        <p:spPr>
          <a:xfrm>
            <a:off x="2379061"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5" name="正方形/長方形 24">
            <a:extLst>
              <a:ext uri="{FF2B5EF4-FFF2-40B4-BE49-F238E27FC236}">
                <a16:creationId xmlns:a16="http://schemas.microsoft.com/office/drawing/2014/main" id="{1785A7A5-3C92-6141-8CC3-A3BC67C02BA0}"/>
              </a:ext>
            </a:extLst>
          </p:cNvPr>
          <p:cNvSpPr/>
          <p:nvPr userDrawn="1"/>
        </p:nvSpPr>
        <p:spPr>
          <a:xfrm>
            <a:off x="-14054" y="0"/>
            <a:ext cx="9906000" cy="827999"/>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6" name="正方形/長方形 25">
            <a:extLst>
              <a:ext uri="{FF2B5EF4-FFF2-40B4-BE49-F238E27FC236}">
                <a16:creationId xmlns:a16="http://schemas.microsoft.com/office/drawing/2014/main" id="{D604A1B9-5E8B-8F4C-A437-13CE56CB2868}"/>
              </a:ext>
            </a:extLst>
          </p:cNvPr>
          <p:cNvSpPr/>
          <p:nvPr/>
        </p:nvSpPr>
        <p:spPr>
          <a:xfrm>
            <a:off x="-14054" y="6531709"/>
            <a:ext cx="9906173" cy="360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7" name="正方形/長方形 26">
            <a:extLst>
              <a:ext uri="{FF2B5EF4-FFF2-40B4-BE49-F238E27FC236}">
                <a16:creationId xmlns:a16="http://schemas.microsoft.com/office/drawing/2014/main" id="{83251D04-7828-CA45-A01C-E88E90EAFFCF}"/>
              </a:ext>
            </a:extLst>
          </p:cNvPr>
          <p:cNvSpPr/>
          <p:nvPr/>
        </p:nvSpPr>
        <p:spPr>
          <a:xfrm>
            <a:off x="-14054" y="1552940"/>
            <a:ext cx="9906173" cy="326585"/>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8" name="正方形/長方形 27">
            <a:extLst>
              <a:ext uri="{FF2B5EF4-FFF2-40B4-BE49-F238E27FC236}">
                <a16:creationId xmlns:a16="http://schemas.microsoft.com/office/drawing/2014/main" id="{87B071EB-FA6A-1645-AD95-27B80DF07B86}"/>
              </a:ext>
            </a:extLst>
          </p:cNvPr>
          <p:cNvSpPr/>
          <p:nvPr/>
        </p:nvSpPr>
        <p:spPr>
          <a:xfrm>
            <a:off x="317676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29" name="正方形/長方形 28">
            <a:extLst>
              <a:ext uri="{FF2B5EF4-FFF2-40B4-BE49-F238E27FC236}">
                <a16:creationId xmlns:a16="http://schemas.microsoft.com/office/drawing/2014/main" id="{0632FA1A-CC74-9547-B2EF-18A9F394F4CB}"/>
              </a:ext>
            </a:extLst>
          </p:cNvPr>
          <p:cNvSpPr/>
          <p:nvPr/>
        </p:nvSpPr>
        <p:spPr>
          <a:xfrm>
            <a:off x="6367586" y="0"/>
            <a:ext cx="333541" cy="6858000"/>
          </a:xfrm>
          <a:prstGeom prst="rect">
            <a:avLst/>
          </a:prstGeom>
          <a:pattFill prst="dk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9"/>
          </a:p>
        </p:txBody>
      </p:sp>
      <p:sp>
        <p:nvSpPr>
          <p:cNvPr id="17" name="Slide Number Placeholder 5">
            <a:extLst>
              <a:ext uri="{FF2B5EF4-FFF2-40B4-BE49-F238E27FC236}">
                <a16:creationId xmlns:a16="http://schemas.microsoft.com/office/drawing/2014/main" id="{7FF220FC-A34D-BF48-8CED-54629815E80F}"/>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34"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5"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36"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37"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38"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rgbClr val="EDEE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0281523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38847823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6766125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85883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1" y="274638"/>
            <a:ext cx="8915400" cy="1143000"/>
          </a:xfrm>
          <a:prstGeom prst="rect">
            <a:avLst/>
          </a:prstGeom>
          <a:noFill/>
          <a:ln w="9525">
            <a:noFill/>
            <a:miter lim="800000"/>
            <a:headEnd/>
            <a:tailEnd/>
          </a:ln>
        </p:spPr>
        <p:txBody>
          <a:bodyPr vert="horz" wrap="square" lIns="91098" tIns="45554" rIns="91098" bIns="45554"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1" y="1600225"/>
            <a:ext cx="8915400" cy="4525963"/>
          </a:xfrm>
          <a:prstGeom prst="rect">
            <a:avLst/>
          </a:prstGeom>
          <a:noFill/>
          <a:ln w="9525">
            <a:noFill/>
            <a:miter lim="800000"/>
            <a:headEnd/>
            <a:tailEnd/>
          </a:ln>
        </p:spPr>
        <p:txBody>
          <a:bodyPr vert="horz" wrap="square" lIns="91098" tIns="45554" rIns="91098" bIns="4555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8" y="6356687"/>
            <a:ext cx="2311400" cy="365125"/>
          </a:xfrm>
          <a:prstGeom prst="rect">
            <a:avLst/>
          </a:prstGeom>
        </p:spPr>
        <p:txBody>
          <a:bodyPr vert="horz" lIns="91098" tIns="45554" rIns="91098" bIns="45554"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3" y="6356687"/>
            <a:ext cx="3136900" cy="365125"/>
          </a:xfrm>
          <a:prstGeom prst="rect">
            <a:avLst/>
          </a:prstGeom>
        </p:spPr>
        <p:txBody>
          <a:bodyPr vert="horz" lIns="91098" tIns="45554" rIns="91098" bIns="45554"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81713"/>
            <a:ext cx="2311400" cy="365125"/>
          </a:xfrm>
          <a:prstGeom prst="rect">
            <a:avLst/>
          </a:prstGeom>
        </p:spPr>
        <p:txBody>
          <a:bodyPr vert="horz" lIns="91098" tIns="45554" rIns="91098" bIns="45554" rtlCol="0" anchor="b"/>
          <a:lstStyle>
            <a:lvl1pPr algn="r">
              <a:defRPr sz="900">
                <a:solidFill>
                  <a:schemeClr val="tx1">
                    <a:tint val="75000"/>
                  </a:schemeClr>
                </a:solidFill>
                <a:latin typeface="メイリオ" panose="020B0604030504040204" pitchFamily="50" charset="-128"/>
                <a:ea typeface="メイリオ" panose="020B0604030504040204" pitchFamily="50" charset="-128"/>
              </a:defRPr>
            </a:lvl1pPr>
          </a:lstStyle>
          <a:p>
            <a:pPr fontAlgn="base">
              <a:spcBef>
                <a:spcPct val="0"/>
              </a:spcBef>
              <a:spcAft>
                <a:spcPct val="0"/>
              </a:spcAft>
              <a:defRPr/>
            </a:pPr>
            <a:fld id="{17C4E106-E4D4-4543-B6B1-4D754DB78274}" type="slidenum">
              <a:rPr lang="ja-JP" altLang="en-US" smtClean="0">
                <a:solidFill>
                  <a:prstClr val="black">
                    <a:tint val="75000"/>
                  </a:prstClr>
                </a:solidFill>
              </a:rPr>
              <a:pPr fontAlgn="base">
                <a:spcBef>
                  <a:spcPct val="0"/>
                </a:spcBef>
                <a:spcAft>
                  <a:spcPct val="0"/>
                </a:spcAft>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8853388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525" algn="ctr" rtl="0" fontAlgn="base">
        <a:spcBef>
          <a:spcPct val="0"/>
        </a:spcBef>
        <a:spcAft>
          <a:spcPct val="0"/>
        </a:spcAft>
        <a:defRPr kumimoji="1" sz="4400">
          <a:solidFill>
            <a:schemeClr val="tx1"/>
          </a:solidFill>
          <a:latin typeface="Calibri" pitchFamily="34" charset="0"/>
          <a:ea typeface="ＭＳ Ｐゴシック" charset="-128"/>
        </a:defRPr>
      </a:lvl6pPr>
      <a:lvl7pPr marL="911057" algn="ctr" rtl="0" fontAlgn="base">
        <a:spcBef>
          <a:spcPct val="0"/>
        </a:spcBef>
        <a:spcAft>
          <a:spcPct val="0"/>
        </a:spcAft>
        <a:defRPr kumimoji="1" sz="4400">
          <a:solidFill>
            <a:schemeClr val="tx1"/>
          </a:solidFill>
          <a:latin typeface="Calibri" pitchFamily="34" charset="0"/>
          <a:ea typeface="ＭＳ Ｐゴシック" charset="-128"/>
        </a:defRPr>
      </a:lvl7pPr>
      <a:lvl8pPr marL="1366576" algn="ctr" rtl="0" fontAlgn="base">
        <a:spcBef>
          <a:spcPct val="0"/>
        </a:spcBef>
        <a:spcAft>
          <a:spcPct val="0"/>
        </a:spcAft>
        <a:defRPr kumimoji="1" sz="4400">
          <a:solidFill>
            <a:schemeClr val="tx1"/>
          </a:solidFill>
          <a:latin typeface="Calibri" pitchFamily="34" charset="0"/>
          <a:ea typeface="ＭＳ Ｐゴシック" charset="-128"/>
        </a:defRPr>
      </a:lvl8pPr>
      <a:lvl9pPr marL="1822105"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645" indent="-341645"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228" indent="-284698"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8821" indent="-2277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4338" indent="-2277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9871" indent="-2277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5396"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0922"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6448"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1975"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1057" rtl="0" eaLnBrk="1" latinLnBrk="0" hangingPunct="1">
        <a:defRPr kumimoji="1" sz="1800" kern="1200">
          <a:solidFill>
            <a:schemeClr val="tx1"/>
          </a:solidFill>
          <a:latin typeface="+mn-lt"/>
          <a:ea typeface="+mn-ea"/>
          <a:cs typeface="+mn-cs"/>
        </a:defRPr>
      </a:lvl1pPr>
      <a:lvl2pPr marL="455525" algn="l" defTabSz="911057" rtl="0" eaLnBrk="1" latinLnBrk="0" hangingPunct="1">
        <a:defRPr kumimoji="1" sz="1800" kern="1200">
          <a:solidFill>
            <a:schemeClr val="tx1"/>
          </a:solidFill>
          <a:latin typeface="+mn-lt"/>
          <a:ea typeface="+mn-ea"/>
          <a:cs typeface="+mn-cs"/>
        </a:defRPr>
      </a:lvl2pPr>
      <a:lvl3pPr marL="911057" algn="l" defTabSz="911057" rtl="0" eaLnBrk="1" latinLnBrk="0" hangingPunct="1">
        <a:defRPr kumimoji="1" sz="1800" kern="1200">
          <a:solidFill>
            <a:schemeClr val="tx1"/>
          </a:solidFill>
          <a:latin typeface="+mn-lt"/>
          <a:ea typeface="+mn-ea"/>
          <a:cs typeface="+mn-cs"/>
        </a:defRPr>
      </a:lvl3pPr>
      <a:lvl4pPr marL="1366576" algn="l" defTabSz="911057" rtl="0" eaLnBrk="1" latinLnBrk="0" hangingPunct="1">
        <a:defRPr kumimoji="1" sz="1800" kern="1200">
          <a:solidFill>
            <a:schemeClr val="tx1"/>
          </a:solidFill>
          <a:latin typeface="+mn-lt"/>
          <a:ea typeface="+mn-ea"/>
          <a:cs typeface="+mn-cs"/>
        </a:defRPr>
      </a:lvl4pPr>
      <a:lvl5pPr marL="1822105" algn="l" defTabSz="911057" rtl="0" eaLnBrk="1" latinLnBrk="0" hangingPunct="1">
        <a:defRPr kumimoji="1" sz="1800" kern="1200">
          <a:solidFill>
            <a:schemeClr val="tx1"/>
          </a:solidFill>
          <a:latin typeface="+mn-lt"/>
          <a:ea typeface="+mn-ea"/>
          <a:cs typeface="+mn-cs"/>
        </a:defRPr>
      </a:lvl5pPr>
      <a:lvl6pPr marL="2277634" algn="l" defTabSz="911057" rtl="0" eaLnBrk="1" latinLnBrk="0" hangingPunct="1">
        <a:defRPr kumimoji="1" sz="1800" kern="1200">
          <a:solidFill>
            <a:schemeClr val="tx1"/>
          </a:solidFill>
          <a:latin typeface="+mn-lt"/>
          <a:ea typeface="+mn-ea"/>
          <a:cs typeface="+mn-cs"/>
        </a:defRPr>
      </a:lvl6pPr>
      <a:lvl7pPr marL="2733162" algn="l" defTabSz="911057" rtl="0" eaLnBrk="1" latinLnBrk="0" hangingPunct="1">
        <a:defRPr kumimoji="1" sz="1800" kern="1200">
          <a:solidFill>
            <a:schemeClr val="tx1"/>
          </a:solidFill>
          <a:latin typeface="+mn-lt"/>
          <a:ea typeface="+mn-ea"/>
          <a:cs typeface="+mn-cs"/>
        </a:defRPr>
      </a:lvl7pPr>
      <a:lvl8pPr marL="3188682" algn="l" defTabSz="911057" rtl="0" eaLnBrk="1" latinLnBrk="0" hangingPunct="1">
        <a:defRPr kumimoji="1" sz="1800" kern="1200">
          <a:solidFill>
            <a:schemeClr val="tx1"/>
          </a:solidFill>
          <a:latin typeface="+mn-lt"/>
          <a:ea typeface="+mn-ea"/>
          <a:cs typeface="+mn-cs"/>
        </a:defRPr>
      </a:lvl8pPr>
      <a:lvl9pPr marL="3644214" algn="l" defTabSz="91105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1" y="274638"/>
            <a:ext cx="8915400" cy="1143000"/>
          </a:xfrm>
          <a:prstGeom prst="rect">
            <a:avLst/>
          </a:prstGeom>
          <a:noFill/>
          <a:ln w="9525">
            <a:noFill/>
            <a:miter lim="800000"/>
            <a:headEnd/>
            <a:tailEnd/>
          </a:ln>
        </p:spPr>
        <p:txBody>
          <a:bodyPr vert="horz" wrap="square" lIns="91098" tIns="45554" rIns="91098" bIns="45554"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1" y="1600225"/>
            <a:ext cx="8915400" cy="4525963"/>
          </a:xfrm>
          <a:prstGeom prst="rect">
            <a:avLst/>
          </a:prstGeom>
          <a:noFill/>
          <a:ln w="9525">
            <a:noFill/>
            <a:miter lim="800000"/>
            <a:headEnd/>
            <a:tailEnd/>
          </a:ln>
        </p:spPr>
        <p:txBody>
          <a:bodyPr vert="horz" wrap="square" lIns="91098" tIns="45554" rIns="91098" bIns="4555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8" y="6356635"/>
            <a:ext cx="2311400" cy="365125"/>
          </a:xfrm>
          <a:prstGeom prst="rect">
            <a:avLst/>
          </a:prstGeom>
        </p:spPr>
        <p:txBody>
          <a:bodyPr vert="horz" lIns="91098" tIns="45554" rIns="91098" bIns="45554"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3" y="6356635"/>
            <a:ext cx="3136900" cy="365125"/>
          </a:xfrm>
          <a:prstGeom prst="rect">
            <a:avLst/>
          </a:prstGeom>
        </p:spPr>
        <p:txBody>
          <a:bodyPr vert="horz" lIns="91098" tIns="45554" rIns="91098" bIns="45554"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2" y="6356635"/>
            <a:ext cx="2311400" cy="365125"/>
          </a:xfrm>
          <a:prstGeom prst="rect">
            <a:avLst/>
          </a:prstGeom>
        </p:spPr>
        <p:txBody>
          <a:bodyPr vert="horz" lIns="91098" tIns="45554" rIns="91098" bIns="45554"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17C4E106-E4D4-4543-B6B1-4D754DB78274}" type="slidenum">
              <a:rPr lang="ja-JP" altLang="en-US">
                <a:solidFill>
                  <a:prstClr val="black">
                    <a:tint val="75000"/>
                  </a:prstClr>
                </a:solidFill>
              </a:rPr>
              <a:pPr fontAlgn="base">
                <a:spcBef>
                  <a:spcPct val="0"/>
                </a:spcBef>
                <a:spcAft>
                  <a:spcPct val="0"/>
                </a:spcAft>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9456703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525" algn="ctr" rtl="0" fontAlgn="base">
        <a:spcBef>
          <a:spcPct val="0"/>
        </a:spcBef>
        <a:spcAft>
          <a:spcPct val="0"/>
        </a:spcAft>
        <a:defRPr kumimoji="1" sz="4400">
          <a:solidFill>
            <a:schemeClr val="tx1"/>
          </a:solidFill>
          <a:latin typeface="Calibri" pitchFamily="34" charset="0"/>
          <a:ea typeface="ＭＳ Ｐゴシック" charset="-128"/>
        </a:defRPr>
      </a:lvl6pPr>
      <a:lvl7pPr marL="911057" algn="ctr" rtl="0" fontAlgn="base">
        <a:spcBef>
          <a:spcPct val="0"/>
        </a:spcBef>
        <a:spcAft>
          <a:spcPct val="0"/>
        </a:spcAft>
        <a:defRPr kumimoji="1" sz="4400">
          <a:solidFill>
            <a:schemeClr val="tx1"/>
          </a:solidFill>
          <a:latin typeface="Calibri" pitchFamily="34" charset="0"/>
          <a:ea typeface="ＭＳ Ｐゴシック" charset="-128"/>
        </a:defRPr>
      </a:lvl7pPr>
      <a:lvl8pPr marL="1366576" algn="ctr" rtl="0" fontAlgn="base">
        <a:spcBef>
          <a:spcPct val="0"/>
        </a:spcBef>
        <a:spcAft>
          <a:spcPct val="0"/>
        </a:spcAft>
        <a:defRPr kumimoji="1" sz="4400">
          <a:solidFill>
            <a:schemeClr val="tx1"/>
          </a:solidFill>
          <a:latin typeface="Calibri" pitchFamily="34" charset="0"/>
          <a:ea typeface="ＭＳ Ｐゴシック" charset="-128"/>
        </a:defRPr>
      </a:lvl8pPr>
      <a:lvl9pPr marL="1822105"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645" indent="-341645"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228" indent="-284698"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8821" indent="-2277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4338" indent="-2277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9871" indent="-2277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5396"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0922"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6448"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1975"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1057" rtl="0" eaLnBrk="1" latinLnBrk="0" hangingPunct="1">
        <a:defRPr kumimoji="1" sz="1800" kern="1200">
          <a:solidFill>
            <a:schemeClr val="tx1"/>
          </a:solidFill>
          <a:latin typeface="+mn-lt"/>
          <a:ea typeface="+mn-ea"/>
          <a:cs typeface="+mn-cs"/>
        </a:defRPr>
      </a:lvl1pPr>
      <a:lvl2pPr marL="455525" algn="l" defTabSz="911057" rtl="0" eaLnBrk="1" latinLnBrk="0" hangingPunct="1">
        <a:defRPr kumimoji="1" sz="1800" kern="1200">
          <a:solidFill>
            <a:schemeClr val="tx1"/>
          </a:solidFill>
          <a:latin typeface="+mn-lt"/>
          <a:ea typeface="+mn-ea"/>
          <a:cs typeface="+mn-cs"/>
        </a:defRPr>
      </a:lvl2pPr>
      <a:lvl3pPr marL="911057" algn="l" defTabSz="911057" rtl="0" eaLnBrk="1" latinLnBrk="0" hangingPunct="1">
        <a:defRPr kumimoji="1" sz="1800" kern="1200">
          <a:solidFill>
            <a:schemeClr val="tx1"/>
          </a:solidFill>
          <a:latin typeface="+mn-lt"/>
          <a:ea typeface="+mn-ea"/>
          <a:cs typeface="+mn-cs"/>
        </a:defRPr>
      </a:lvl3pPr>
      <a:lvl4pPr marL="1366576" algn="l" defTabSz="911057" rtl="0" eaLnBrk="1" latinLnBrk="0" hangingPunct="1">
        <a:defRPr kumimoji="1" sz="1800" kern="1200">
          <a:solidFill>
            <a:schemeClr val="tx1"/>
          </a:solidFill>
          <a:latin typeface="+mn-lt"/>
          <a:ea typeface="+mn-ea"/>
          <a:cs typeface="+mn-cs"/>
        </a:defRPr>
      </a:lvl4pPr>
      <a:lvl5pPr marL="1822105" algn="l" defTabSz="911057" rtl="0" eaLnBrk="1" latinLnBrk="0" hangingPunct="1">
        <a:defRPr kumimoji="1" sz="1800" kern="1200">
          <a:solidFill>
            <a:schemeClr val="tx1"/>
          </a:solidFill>
          <a:latin typeface="+mn-lt"/>
          <a:ea typeface="+mn-ea"/>
          <a:cs typeface="+mn-cs"/>
        </a:defRPr>
      </a:lvl5pPr>
      <a:lvl6pPr marL="2277634" algn="l" defTabSz="911057" rtl="0" eaLnBrk="1" latinLnBrk="0" hangingPunct="1">
        <a:defRPr kumimoji="1" sz="1800" kern="1200">
          <a:solidFill>
            <a:schemeClr val="tx1"/>
          </a:solidFill>
          <a:latin typeface="+mn-lt"/>
          <a:ea typeface="+mn-ea"/>
          <a:cs typeface="+mn-cs"/>
        </a:defRPr>
      </a:lvl6pPr>
      <a:lvl7pPr marL="2733162" algn="l" defTabSz="911057" rtl="0" eaLnBrk="1" latinLnBrk="0" hangingPunct="1">
        <a:defRPr kumimoji="1" sz="1800" kern="1200">
          <a:solidFill>
            <a:schemeClr val="tx1"/>
          </a:solidFill>
          <a:latin typeface="+mn-lt"/>
          <a:ea typeface="+mn-ea"/>
          <a:cs typeface="+mn-cs"/>
        </a:defRPr>
      </a:lvl7pPr>
      <a:lvl8pPr marL="3188682" algn="l" defTabSz="911057" rtl="0" eaLnBrk="1" latinLnBrk="0" hangingPunct="1">
        <a:defRPr kumimoji="1" sz="1800" kern="1200">
          <a:solidFill>
            <a:schemeClr val="tx1"/>
          </a:solidFill>
          <a:latin typeface="+mn-lt"/>
          <a:ea typeface="+mn-ea"/>
          <a:cs typeface="+mn-cs"/>
        </a:defRPr>
      </a:lvl8pPr>
      <a:lvl9pPr marL="3644214" algn="l" defTabSz="911057"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1" y="274638"/>
            <a:ext cx="8915400" cy="1143000"/>
          </a:xfrm>
          <a:prstGeom prst="rect">
            <a:avLst/>
          </a:prstGeom>
          <a:noFill/>
          <a:ln w="9525">
            <a:noFill/>
            <a:miter lim="800000"/>
            <a:headEnd/>
            <a:tailEnd/>
          </a:ln>
        </p:spPr>
        <p:txBody>
          <a:bodyPr vert="horz" wrap="square" lIns="91098" tIns="45554" rIns="91098" bIns="45554"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1" y="1600225"/>
            <a:ext cx="8915400" cy="4525963"/>
          </a:xfrm>
          <a:prstGeom prst="rect">
            <a:avLst/>
          </a:prstGeom>
          <a:noFill/>
          <a:ln w="9525">
            <a:noFill/>
            <a:miter lim="800000"/>
            <a:headEnd/>
            <a:tailEnd/>
          </a:ln>
        </p:spPr>
        <p:txBody>
          <a:bodyPr vert="horz" wrap="square" lIns="91098" tIns="45554" rIns="91098" bIns="4555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8" y="6356611"/>
            <a:ext cx="2311400" cy="365125"/>
          </a:xfrm>
          <a:prstGeom prst="rect">
            <a:avLst/>
          </a:prstGeom>
        </p:spPr>
        <p:txBody>
          <a:bodyPr vert="horz" lIns="91098" tIns="45554" rIns="91098" bIns="45554"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3" y="6356611"/>
            <a:ext cx="3136900" cy="365125"/>
          </a:xfrm>
          <a:prstGeom prst="rect">
            <a:avLst/>
          </a:prstGeom>
        </p:spPr>
        <p:txBody>
          <a:bodyPr vert="horz" lIns="91098" tIns="45554" rIns="91098" bIns="45554"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2" y="6356611"/>
            <a:ext cx="2311400" cy="365125"/>
          </a:xfrm>
          <a:prstGeom prst="rect">
            <a:avLst/>
          </a:prstGeom>
        </p:spPr>
        <p:txBody>
          <a:bodyPr vert="horz" lIns="91098" tIns="45554" rIns="91098" bIns="45554"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17C4E106-E4D4-4543-B6B1-4D754DB78274}" type="slidenum">
              <a:rPr lang="ja-JP" altLang="en-US">
                <a:solidFill>
                  <a:prstClr val="black">
                    <a:tint val="75000"/>
                  </a:prstClr>
                </a:solidFill>
              </a:rPr>
              <a:pPr fontAlgn="base">
                <a:spcBef>
                  <a:spcPct val="0"/>
                </a:spcBef>
                <a:spcAft>
                  <a:spcPct val="0"/>
                </a:spcAft>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038485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793" r:id="rId1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525" algn="ctr" rtl="0" fontAlgn="base">
        <a:spcBef>
          <a:spcPct val="0"/>
        </a:spcBef>
        <a:spcAft>
          <a:spcPct val="0"/>
        </a:spcAft>
        <a:defRPr kumimoji="1" sz="4400">
          <a:solidFill>
            <a:schemeClr val="tx1"/>
          </a:solidFill>
          <a:latin typeface="Calibri" pitchFamily="34" charset="0"/>
          <a:ea typeface="ＭＳ Ｐゴシック" charset="-128"/>
        </a:defRPr>
      </a:lvl6pPr>
      <a:lvl7pPr marL="911057" algn="ctr" rtl="0" fontAlgn="base">
        <a:spcBef>
          <a:spcPct val="0"/>
        </a:spcBef>
        <a:spcAft>
          <a:spcPct val="0"/>
        </a:spcAft>
        <a:defRPr kumimoji="1" sz="4400">
          <a:solidFill>
            <a:schemeClr val="tx1"/>
          </a:solidFill>
          <a:latin typeface="Calibri" pitchFamily="34" charset="0"/>
          <a:ea typeface="ＭＳ Ｐゴシック" charset="-128"/>
        </a:defRPr>
      </a:lvl7pPr>
      <a:lvl8pPr marL="1366576" algn="ctr" rtl="0" fontAlgn="base">
        <a:spcBef>
          <a:spcPct val="0"/>
        </a:spcBef>
        <a:spcAft>
          <a:spcPct val="0"/>
        </a:spcAft>
        <a:defRPr kumimoji="1" sz="4400">
          <a:solidFill>
            <a:schemeClr val="tx1"/>
          </a:solidFill>
          <a:latin typeface="Calibri" pitchFamily="34" charset="0"/>
          <a:ea typeface="ＭＳ Ｐゴシック" charset="-128"/>
        </a:defRPr>
      </a:lvl8pPr>
      <a:lvl9pPr marL="1822105"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645" indent="-341645"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228" indent="-284698"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8821" indent="-2277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4338" indent="-2277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9871" indent="-2277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5396"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0922"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6448"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1975"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1057" rtl="0" eaLnBrk="1" latinLnBrk="0" hangingPunct="1">
        <a:defRPr kumimoji="1" sz="1800" kern="1200">
          <a:solidFill>
            <a:schemeClr val="tx1"/>
          </a:solidFill>
          <a:latin typeface="+mn-lt"/>
          <a:ea typeface="+mn-ea"/>
          <a:cs typeface="+mn-cs"/>
        </a:defRPr>
      </a:lvl1pPr>
      <a:lvl2pPr marL="455525" algn="l" defTabSz="911057" rtl="0" eaLnBrk="1" latinLnBrk="0" hangingPunct="1">
        <a:defRPr kumimoji="1" sz="1800" kern="1200">
          <a:solidFill>
            <a:schemeClr val="tx1"/>
          </a:solidFill>
          <a:latin typeface="+mn-lt"/>
          <a:ea typeface="+mn-ea"/>
          <a:cs typeface="+mn-cs"/>
        </a:defRPr>
      </a:lvl2pPr>
      <a:lvl3pPr marL="911057" algn="l" defTabSz="911057" rtl="0" eaLnBrk="1" latinLnBrk="0" hangingPunct="1">
        <a:defRPr kumimoji="1" sz="1800" kern="1200">
          <a:solidFill>
            <a:schemeClr val="tx1"/>
          </a:solidFill>
          <a:latin typeface="+mn-lt"/>
          <a:ea typeface="+mn-ea"/>
          <a:cs typeface="+mn-cs"/>
        </a:defRPr>
      </a:lvl3pPr>
      <a:lvl4pPr marL="1366576" algn="l" defTabSz="911057" rtl="0" eaLnBrk="1" latinLnBrk="0" hangingPunct="1">
        <a:defRPr kumimoji="1" sz="1800" kern="1200">
          <a:solidFill>
            <a:schemeClr val="tx1"/>
          </a:solidFill>
          <a:latin typeface="+mn-lt"/>
          <a:ea typeface="+mn-ea"/>
          <a:cs typeface="+mn-cs"/>
        </a:defRPr>
      </a:lvl4pPr>
      <a:lvl5pPr marL="1822105" algn="l" defTabSz="911057" rtl="0" eaLnBrk="1" latinLnBrk="0" hangingPunct="1">
        <a:defRPr kumimoji="1" sz="1800" kern="1200">
          <a:solidFill>
            <a:schemeClr val="tx1"/>
          </a:solidFill>
          <a:latin typeface="+mn-lt"/>
          <a:ea typeface="+mn-ea"/>
          <a:cs typeface="+mn-cs"/>
        </a:defRPr>
      </a:lvl5pPr>
      <a:lvl6pPr marL="2277634" algn="l" defTabSz="911057" rtl="0" eaLnBrk="1" latinLnBrk="0" hangingPunct="1">
        <a:defRPr kumimoji="1" sz="1800" kern="1200">
          <a:solidFill>
            <a:schemeClr val="tx1"/>
          </a:solidFill>
          <a:latin typeface="+mn-lt"/>
          <a:ea typeface="+mn-ea"/>
          <a:cs typeface="+mn-cs"/>
        </a:defRPr>
      </a:lvl6pPr>
      <a:lvl7pPr marL="2733162" algn="l" defTabSz="911057" rtl="0" eaLnBrk="1" latinLnBrk="0" hangingPunct="1">
        <a:defRPr kumimoji="1" sz="1800" kern="1200">
          <a:solidFill>
            <a:schemeClr val="tx1"/>
          </a:solidFill>
          <a:latin typeface="+mn-lt"/>
          <a:ea typeface="+mn-ea"/>
          <a:cs typeface="+mn-cs"/>
        </a:defRPr>
      </a:lvl7pPr>
      <a:lvl8pPr marL="3188682" algn="l" defTabSz="911057" rtl="0" eaLnBrk="1" latinLnBrk="0" hangingPunct="1">
        <a:defRPr kumimoji="1" sz="1800" kern="1200">
          <a:solidFill>
            <a:schemeClr val="tx1"/>
          </a:solidFill>
          <a:latin typeface="+mn-lt"/>
          <a:ea typeface="+mn-ea"/>
          <a:cs typeface="+mn-cs"/>
        </a:defRPr>
      </a:lvl8pPr>
      <a:lvl9pPr marL="3644214" algn="l" defTabSz="911057"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85372" tIns="42684" rIns="85372" bIns="42684"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1" y="1600226"/>
            <a:ext cx="8915400" cy="4525963"/>
          </a:xfrm>
          <a:prstGeom prst="rect">
            <a:avLst/>
          </a:prstGeom>
        </p:spPr>
        <p:txBody>
          <a:bodyPr vert="horz" lIns="85372" tIns="42684" rIns="85372" bIns="4268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12" y="6356553"/>
            <a:ext cx="2311400" cy="365125"/>
          </a:xfrm>
          <a:prstGeom prst="rect">
            <a:avLst/>
          </a:prstGeom>
        </p:spPr>
        <p:txBody>
          <a:bodyPr vert="horz" lIns="85372" tIns="42684" rIns="85372" bIns="42684" rtlCol="0" anchor="ctr"/>
          <a:lstStyle>
            <a:lvl1pPr algn="l">
              <a:defRPr sz="1100">
                <a:solidFill>
                  <a:schemeClr val="tx1">
                    <a:tint val="75000"/>
                  </a:schemeClr>
                </a:solidFill>
              </a:defRPr>
            </a:lvl1pPr>
          </a:lstStyle>
          <a:p>
            <a:pPr defTabSz="912679" fontAlgn="base">
              <a:spcBef>
                <a:spcPct val="0"/>
              </a:spcBef>
              <a:spcAft>
                <a:spcPct val="0"/>
              </a:spcAft>
            </a:pPr>
            <a:endParaRPr lang="ja-JP" altLang="en-US" dirty="0">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60" y="6356553"/>
            <a:ext cx="3136900" cy="365125"/>
          </a:xfrm>
          <a:prstGeom prst="rect">
            <a:avLst/>
          </a:prstGeom>
        </p:spPr>
        <p:txBody>
          <a:bodyPr vert="horz" lIns="85372" tIns="42684" rIns="85372" bIns="42684" rtlCol="0" anchor="ctr"/>
          <a:lstStyle>
            <a:lvl1pPr algn="ctr">
              <a:defRPr sz="1100">
                <a:solidFill>
                  <a:schemeClr val="tx1">
                    <a:tint val="75000"/>
                  </a:schemeClr>
                </a:solidFill>
              </a:defRPr>
            </a:lvl1pPr>
          </a:lstStyle>
          <a:p>
            <a:pPr defTabSz="912679" fontAlgn="base">
              <a:spcBef>
                <a:spcPct val="0"/>
              </a:spcBef>
              <a:spcAft>
                <a:spcPct val="0"/>
              </a:spcAft>
            </a:pPr>
            <a:endParaRPr lang="ja-JP" altLang="en-US" dirty="0">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594605" y="6493057"/>
            <a:ext cx="2311400" cy="365125"/>
          </a:xfrm>
          <a:prstGeom prst="rect">
            <a:avLst/>
          </a:prstGeom>
        </p:spPr>
        <p:txBody>
          <a:bodyPr vert="horz" lIns="85372" tIns="42684" rIns="85372" bIns="42684" rtlCol="0" anchor="ctr"/>
          <a:lstStyle>
            <a:lvl1pPr algn="r">
              <a:defRPr sz="1000">
                <a:solidFill>
                  <a:schemeClr val="tx1"/>
                </a:solidFill>
              </a:defRPr>
            </a:lvl1pPr>
          </a:lstStyle>
          <a:p>
            <a:pPr defTabSz="912679" fontAlgn="base">
              <a:spcBef>
                <a:spcPct val="0"/>
              </a:spcBef>
              <a:spcAft>
                <a:spcPct val="0"/>
              </a:spcAft>
              <a:defRPr/>
            </a:pPr>
            <a:fld id="{5FAC86AF-D720-49A4-B88A-A73BCFA62A50}" type="slidenum">
              <a:rPr lang="en-US" altLang="ja-JP" smtClean="0">
                <a:solidFill>
                  <a:prstClr val="black"/>
                </a:solidFill>
                <a:latin typeface="Arial" charset="0"/>
              </a:rPr>
              <a:pPr defTabSz="912679" fontAlgn="base">
                <a:spcBef>
                  <a:spcPct val="0"/>
                </a:spcBef>
                <a:spcAft>
                  <a:spcPct val="0"/>
                </a:spcAft>
                <a:defRPr/>
              </a:pPr>
              <a:t>‹#›</a:t>
            </a:fld>
            <a:endParaRPr lang="en-US" altLang="ja-JP" dirty="0">
              <a:solidFill>
                <a:prstClr val="black"/>
              </a:solidFill>
              <a:latin typeface="Arial" charset="0"/>
            </a:endParaRPr>
          </a:p>
        </p:txBody>
      </p:sp>
    </p:spTree>
    <p:extLst>
      <p:ext uri="{BB962C8B-B14F-4D97-AF65-F5344CB8AC3E}">
        <p14:creationId xmlns:p14="http://schemas.microsoft.com/office/powerpoint/2010/main" val="54108957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4036" r:id="rId12"/>
    <p:sldLayoutId id="2147484037" r:id="rId13"/>
  </p:sldLayoutIdLst>
  <p:hf hdr="0" ftr="0" dt="0"/>
  <p:txStyles>
    <p:titleStyle>
      <a:lvl1pPr algn="ctr" defTabSz="853724" rtl="0" eaLnBrk="1" latinLnBrk="0" hangingPunct="1">
        <a:spcBef>
          <a:spcPct val="0"/>
        </a:spcBef>
        <a:buNone/>
        <a:defRPr kumimoji="1" sz="4100" kern="1200">
          <a:solidFill>
            <a:schemeClr val="tx1"/>
          </a:solidFill>
          <a:latin typeface="+mj-lt"/>
          <a:ea typeface="+mj-ea"/>
          <a:cs typeface="+mj-cs"/>
        </a:defRPr>
      </a:lvl1pPr>
    </p:titleStyle>
    <p:bodyStyle>
      <a:lvl1pPr marL="320146" indent="-320146" algn="l" defTabSz="853724" rtl="0" eaLnBrk="1" latinLnBrk="0" hangingPunct="1">
        <a:spcBef>
          <a:spcPct val="20000"/>
        </a:spcBef>
        <a:buFont typeface="Arial" pitchFamily="34" charset="0"/>
        <a:buChar char="•"/>
        <a:defRPr kumimoji="1" sz="3000" kern="1200">
          <a:solidFill>
            <a:schemeClr val="tx1"/>
          </a:solidFill>
          <a:latin typeface="+mn-lt"/>
          <a:ea typeface="+mn-ea"/>
          <a:cs typeface="+mn-cs"/>
        </a:defRPr>
      </a:lvl1pPr>
      <a:lvl2pPr marL="693650" indent="-266789" algn="l" defTabSz="853724" rtl="0" eaLnBrk="1" latinLnBrk="0" hangingPunct="1">
        <a:spcBef>
          <a:spcPct val="20000"/>
        </a:spcBef>
        <a:buFont typeface="Arial" pitchFamily="34" charset="0"/>
        <a:buChar char="–"/>
        <a:defRPr kumimoji="1" sz="2600" kern="1200">
          <a:solidFill>
            <a:schemeClr val="tx1"/>
          </a:solidFill>
          <a:latin typeface="+mn-lt"/>
          <a:ea typeface="+mn-ea"/>
          <a:cs typeface="+mn-cs"/>
        </a:defRPr>
      </a:lvl2pPr>
      <a:lvl3pPr marL="1067151" indent="-213429" algn="l" defTabSz="853724" rtl="0" eaLnBrk="1" latinLnBrk="0" hangingPunct="1">
        <a:spcBef>
          <a:spcPct val="20000"/>
        </a:spcBef>
        <a:buFont typeface="Arial" pitchFamily="34" charset="0"/>
        <a:buChar char="•"/>
        <a:defRPr kumimoji="1" sz="2200" kern="1200">
          <a:solidFill>
            <a:schemeClr val="tx1"/>
          </a:solidFill>
          <a:latin typeface="+mn-lt"/>
          <a:ea typeface="+mn-ea"/>
          <a:cs typeface="+mn-cs"/>
        </a:defRPr>
      </a:lvl3pPr>
      <a:lvl4pPr marL="1494014"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4pPr>
      <a:lvl5pPr marL="1920875"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5pPr>
      <a:lvl6pPr marL="2347738"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774600"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01459"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628320"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53724" rtl="0" eaLnBrk="1" latinLnBrk="0" hangingPunct="1">
        <a:defRPr kumimoji="1" sz="1700" kern="1200">
          <a:solidFill>
            <a:schemeClr val="tx1"/>
          </a:solidFill>
          <a:latin typeface="+mn-lt"/>
          <a:ea typeface="+mn-ea"/>
          <a:cs typeface="+mn-cs"/>
        </a:defRPr>
      </a:lvl1pPr>
      <a:lvl2pPr marL="426862" algn="l" defTabSz="853724" rtl="0" eaLnBrk="1" latinLnBrk="0" hangingPunct="1">
        <a:defRPr kumimoji="1" sz="1700" kern="1200">
          <a:solidFill>
            <a:schemeClr val="tx1"/>
          </a:solidFill>
          <a:latin typeface="+mn-lt"/>
          <a:ea typeface="+mn-ea"/>
          <a:cs typeface="+mn-cs"/>
        </a:defRPr>
      </a:lvl2pPr>
      <a:lvl3pPr marL="853724" algn="l" defTabSz="853724" rtl="0" eaLnBrk="1" latinLnBrk="0" hangingPunct="1">
        <a:defRPr kumimoji="1" sz="1700" kern="1200">
          <a:solidFill>
            <a:schemeClr val="tx1"/>
          </a:solidFill>
          <a:latin typeface="+mn-lt"/>
          <a:ea typeface="+mn-ea"/>
          <a:cs typeface="+mn-cs"/>
        </a:defRPr>
      </a:lvl3pPr>
      <a:lvl4pPr marL="1280583" algn="l" defTabSz="853724" rtl="0" eaLnBrk="1" latinLnBrk="0" hangingPunct="1">
        <a:defRPr kumimoji="1" sz="1700" kern="1200">
          <a:solidFill>
            <a:schemeClr val="tx1"/>
          </a:solidFill>
          <a:latin typeface="+mn-lt"/>
          <a:ea typeface="+mn-ea"/>
          <a:cs typeface="+mn-cs"/>
        </a:defRPr>
      </a:lvl4pPr>
      <a:lvl5pPr marL="1707445" algn="l" defTabSz="853724" rtl="0" eaLnBrk="1" latinLnBrk="0" hangingPunct="1">
        <a:defRPr kumimoji="1" sz="1700" kern="1200">
          <a:solidFill>
            <a:schemeClr val="tx1"/>
          </a:solidFill>
          <a:latin typeface="+mn-lt"/>
          <a:ea typeface="+mn-ea"/>
          <a:cs typeface="+mn-cs"/>
        </a:defRPr>
      </a:lvl5pPr>
      <a:lvl6pPr marL="2134307" algn="l" defTabSz="853724" rtl="0" eaLnBrk="1" latinLnBrk="0" hangingPunct="1">
        <a:defRPr kumimoji="1" sz="1700" kern="1200">
          <a:solidFill>
            <a:schemeClr val="tx1"/>
          </a:solidFill>
          <a:latin typeface="+mn-lt"/>
          <a:ea typeface="+mn-ea"/>
          <a:cs typeface="+mn-cs"/>
        </a:defRPr>
      </a:lvl6pPr>
      <a:lvl7pPr marL="2561167" algn="l" defTabSz="853724" rtl="0" eaLnBrk="1" latinLnBrk="0" hangingPunct="1">
        <a:defRPr kumimoji="1" sz="1700" kern="1200">
          <a:solidFill>
            <a:schemeClr val="tx1"/>
          </a:solidFill>
          <a:latin typeface="+mn-lt"/>
          <a:ea typeface="+mn-ea"/>
          <a:cs typeface="+mn-cs"/>
        </a:defRPr>
      </a:lvl7pPr>
      <a:lvl8pPr marL="2988030" algn="l" defTabSz="853724" rtl="0" eaLnBrk="1" latinLnBrk="0" hangingPunct="1">
        <a:defRPr kumimoji="1" sz="1700" kern="1200">
          <a:solidFill>
            <a:schemeClr val="tx1"/>
          </a:solidFill>
          <a:latin typeface="+mn-lt"/>
          <a:ea typeface="+mn-ea"/>
          <a:cs typeface="+mn-cs"/>
        </a:defRPr>
      </a:lvl8pPr>
      <a:lvl9pPr marL="3414892" algn="l" defTabSz="853724" rtl="0" eaLnBrk="1" latinLnBrk="0" hangingPunct="1">
        <a:defRPr kumimoji="1"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14" y="274638"/>
            <a:ext cx="8915400" cy="1143000"/>
          </a:xfrm>
          <a:prstGeom prst="rect">
            <a:avLst/>
          </a:prstGeom>
          <a:noFill/>
          <a:ln w="9525">
            <a:noFill/>
            <a:miter lim="800000"/>
            <a:headEnd/>
            <a:tailEnd/>
          </a:ln>
        </p:spPr>
        <p:txBody>
          <a:bodyPr vert="horz" wrap="square" lIns="90982" tIns="45499" rIns="90982" bIns="45499"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14" y="1600235"/>
            <a:ext cx="8915400" cy="4525963"/>
          </a:xfrm>
          <a:prstGeom prst="rect">
            <a:avLst/>
          </a:prstGeom>
          <a:noFill/>
          <a:ln w="9525">
            <a:noFill/>
            <a:miter lim="800000"/>
            <a:headEnd/>
            <a:tailEnd/>
          </a:ln>
        </p:spPr>
        <p:txBody>
          <a:bodyPr vert="horz" wrap="square" lIns="90982" tIns="45499" rIns="90982" bIns="4549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38" y="6357024"/>
            <a:ext cx="2311400" cy="365125"/>
          </a:xfrm>
          <a:prstGeom prst="rect">
            <a:avLst/>
          </a:prstGeom>
        </p:spPr>
        <p:txBody>
          <a:bodyPr vert="horz" lIns="90982" tIns="45499" rIns="90982" bIns="45499" rtlCol="0" anchor="ctr"/>
          <a:lstStyle>
            <a:lvl1pPr algn="l">
              <a:defRPr sz="1200">
                <a:solidFill>
                  <a:schemeClr val="tx1">
                    <a:tint val="75000"/>
                  </a:schemeClr>
                </a:solidFill>
                <a:latin typeface="Arial" charset="0"/>
                <a:ea typeface="ＭＳ Ｐゴシック" charset="-128"/>
              </a:defRPr>
            </a:lvl1pPr>
          </a:lstStyle>
          <a:p>
            <a:pPr defTabSz="914439" fontAlgn="base">
              <a:spcBef>
                <a:spcPct val="0"/>
              </a:spcBef>
              <a:spcAft>
                <a:spcPct val="0"/>
              </a:spcAft>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3" y="6357024"/>
            <a:ext cx="3136900" cy="365125"/>
          </a:xfrm>
          <a:prstGeom prst="rect">
            <a:avLst/>
          </a:prstGeom>
        </p:spPr>
        <p:txBody>
          <a:bodyPr vert="horz" lIns="90982" tIns="45499" rIns="90982" bIns="45499" rtlCol="0" anchor="ctr"/>
          <a:lstStyle>
            <a:lvl1pPr algn="ctr">
              <a:defRPr sz="1200">
                <a:solidFill>
                  <a:schemeClr val="tx1">
                    <a:tint val="75000"/>
                  </a:schemeClr>
                </a:solidFill>
                <a:latin typeface="Arial" charset="0"/>
                <a:ea typeface="ＭＳ Ｐゴシック" charset="-128"/>
              </a:defRPr>
            </a:lvl1pPr>
          </a:lstStyle>
          <a:p>
            <a:pPr defTabSz="914439"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50" y="6357024"/>
            <a:ext cx="2311400" cy="365125"/>
          </a:xfrm>
          <a:prstGeom prst="rect">
            <a:avLst/>
          </a:prstGeom>
        </p:spPr>
        <p:txBody>
          <a:bodyPr vert="horz" lIns="90982" tIns="45499" rIns="90982" bIns="45499" rtlCol="0" anchor="ctr"/>
          <a:lstStyle>
            <a:lvl1pPr algn="r">
              <a:defRPr sz="1200">
                <a:solidFill>
                  <a:schemeClr val="tx1">
                    <a:tint val="75000"/>
                  </a:schemeClr>
                </a:solidFill>
                <a:latin typeface="Arial" charset="0"/>
                <a:ea typeface="ＭＳ Ｐゴシック" charset="-128"/>
              </a:defRPr>
            </a:lvl1pPr>
          </a:lstStyle>
          <a:p>
            <a:pPr defTabSz="914439" fontAlgn="base">
              <a:spcBef>
                <a:spcPct val="0"/>
              </a:spcBef>
              <a:spcAft>
                <a:spcPct val="0"/>
              </a:spcAft>
              <a:defRPr/>
            </a:pPr>
            <a:fld id="{17C4E106-E4D4-4543-B6B1-4D754DB78274}" type="slidenum">
              <a:rPr lang="ja-JP" altLang="en-US" smtClean="0">
                <a:solidFill>
                  <a:prstClr val="black">
                    <a:tint val="75000"/>
                  </a:prstClr>
                </a:solidFill>
              </a:rPr>
              <a:pPr defTabSz="914439" fontAlgn="base">
                <a:spcBef>
                  <a:spcPct val="0"/>
                </a:spcBef>
                <a:spcAft>
                  <a:spcPct val="0"/>
                </a:spcAft>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23800971"/>
      </p:ext>
    </p:extLst>
  </p:cSld>
  <p:clrMap bg1="lt1" tx1="dk1" bg2="lt2" tx2="dk2" accent1="accent1" accent2="accent2" accent3="accent3" accent4="accent4" accent5="accent5" accent6="accent6" hlink="hlink" folHlink="folHlink"/>
  <p:sldLayoutIdLst>
    <p:sldLayoutId id="2147483958" r:id="rId1"/>
    <p:sldLayoutId id="2147483959"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4920" algn="ctr" rtl="0" fontAlgn="base">
        <a:spcBef>
          <a:spcPct val="0"/>
        </a:spcBef>
        <a:spcAft>
          <a:spcPct val="0"/>
        </a:spcAft>
        <a:defRPr kumimoji="1" sz="4400">
          <a:solidFill>
            <a:schemeClr val="tx1"/>
          </a:solidFill>
          <a:latin typeface="Calibri" pitchFamily="34" charset="0"/>
          <a:ea typeface="ＭＳ Ｐゴシック" charset="-128"/>
        </a:defRPr>
      </a:lvl6pPr>
      <a:lvl7pPr marL="909851" algn="ctr" rtl="0" fontAlgn="base">
        <a:spcBef>
          <a:spcPct val="0"/>
        </a:spcBef>
        <a:spcAft>
          <a:spcPct val="0"/>
        </a:spcAft>
        <a:defRPr kumimoji="1" sz="4400">
          <a:solidFill>
            <a:schemeClr val="tx1"/>
          </a:solidFill>
          <a:latin typeface="Calibri" pitchFamily="34" charset="0"/>
          <a:ea typeface="ＭＳ Ｐゴシック" charset="-128"/>
        </a:defRPr>
      </a:lvl7pPr>
      <a:lvl8pPr marL="1364776" algn="ctr" rtl="0" fontAlgn="base">
        <a:spcBef>
          <a:spcPct val="0"/>
        </a:spcBef>
        <a:spcAft>
          <a:spcPct val="0"/>
        </a:spcAft>
        <a:defRPr kumimoji="1" sz="4400">
          <a:solidFill>
            <a:schemeClr val="tx1"/>
          </a:solidFill>
          <a:latin typeface="Calibri" pitchFamily="34" charset="0"/>
          <a:ea typeface="ＭＳ Ｐゴシック" charset="-128"/>
        </a:defRPr>
      </a:lvl8pPr>
      <a:lvl9pPr marL="1819709"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202" indent="-341202"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39257" indent="-284334"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7319" indent="-227467"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2253" indent="-227467"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7174" indent="-227467"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2105" indent="-227467" algn="l" defTabSz="90985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57033" indent="-227467" algn="l" defTabSz="90985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1956" indent="-227467" algn="l" defTabSz="90985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66884" indent="-227467" algn="l" defTabSz="90985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09851" rtl="0" eaLnBrk="1" latinLnBrk="0" hangingPunct="1">
        <a:defRPr kumimoji="1" sz="1800" kern="1200">
          <a:solidFill>
            <a:schemeClr val="tx1"/>
          </a:solidFill>
          <a:latin typeface="+mn-lt"/>
          <a:ea typeface="+mn-ea"/>
          <a:cs typeface="+mn-cs"/>
        </a:defRPr>
      </a:lvl1pPr>
      <a:lvl2pPr marL="454920" algn="l" defTabSz="909851" rtl="0" eaLnBrk="1" latinLnBrk="0" hangingPunct="1">
        <a:defRPr kumimoji="1" sz="1800" kern="1200">
          <a:solidFill>
            <a:schemeClr val="tx1"/>
          </a:solidFill>
          <a:latin typeface="+mn-lt"/>
          <a:ea typeface="+mn-ea"/>
          <a:cs typeface="+mn-cs"/>
        </a:defRPr>
      </a:lvl2pPr>
      <a:lvl3pPr marL="909851" algn="l" defTabSz="909851" rtl="0" eaLnBrk="1" latinLnBrk="0" hangingPunct="1">
        <a:defRPr kumimoji="1" sz="1800" kern="1200">
          <a:solidFill>
            <a:schemeClr val="tx1"/>
          </a:solidFill>
          <a:latin typeface="+mn-lt"/>
          <a:ea typeface="+mn-ea"/>
          <a:cs typeface="+mn-cs"/>
        </a:defRPr>
      </a:lvl3pPr>
      <a:lvl4pPr marL="1364776" algn="l" defTabSz="909851" rtl="0" eaLnBrk="1" latinLnBrk="0" hangingPunct="1">
        <a:defRPr kumimoji="1" sz="1800" kern="1200">
          <a:solidFill>
            <a:schemeClr val="tx1"/>
          </a:solidFill>
          <a:latin typeface="+mn-lt"/>
          <a:ea typeface="+mn-ea"/>
          <a:cs typeface="+mn-cs"/>
        </a:defRPr>
      </a:lvl4pPr>
      <a:lvl5pPr marL="1819709" algn="l" defTabSz="909851" rtl="0" eaLnBrk="1" latinLnBrk="0" hangingPunct="1">
        <a:defRPr kumimoji="1" sz="1800" kern="1200">
          <a:solidFill>
            <a:schemeClr val="tx1"/>
          </a:solidFill>
          <a:latin typeface="+mn-lt"/>
          <a:ea typeface="+mn-ea"/>
          <a:cs typeface="+mn-cs"/>
        </a:defRPr>
      </a:lvl5pPr>
      <a:lvl6pPr marL="2274638" algn="l" defTabSz="909851" rtl="0" eaLnBrk="1" latinLnBrk="0" hangingPunct="1">
        <a:defRPr kumimoji="1" sz="1800" kern="1200">
          <a:solidFill>
            <a:schemeClr val="tx1"/>
          </a:solidFill>
          <a:latin typeface="+mn-lt"/>
          <a:ea typeface="+mn-ea"/>
          <a:cs typeface="+mn-cs"/>
        </a:defRPr>
      </a:lvl6pPr>
      <a:lvl7pPr marL="2729567" algn="l" defTabSz="909851" rtl="0" eaLnBrk="1" latinLnBrk="0" hangingPunct="1">
        <a:defRPr kumimoji="1" sz="1800" kern="1200">
          <a:solidFill>
            <a:schemeClr val="tx1"/>
          </a:solidFill>
          <a:latin typeface="+mn-lt"/>
          <a:ea typeface="+mn-ea"/>
          <a:cs typeface="+mn-cs"/>
        </a:defRPr>
      </a:lvl7pPr>
      <a:lvl8pPr marL="3184492" algn="l" defTabSz="909851" rtl="0" eaLnBrk="1" latinLnBrk="0" hangingPunct="1">
        <a:defRPr kumimoji="1" sz="1800" kern="1200">
          <a:solidFill>
            <a:schemeClr val="tx1"/>
          </a:solidFill>
          <a:latin typeface="+mn-lt"/>
          <a:ea typeface="+mn-ea"/>
          <a:cs typeface="+mn-cs"/>
        </a:defRPr>
      </a:lvl8pPr>
      <a:lvl9pPr marL="3639423" algn="l" defTabSz="909851"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1" y="274638"/>
            <a:ext cx="8915400" cy="1143000"/>
          </a:xfrm>
          <a:prstGeom prst="rect">
            <a:avLst/>
          </a:prstGeom>
          <a:noFill/>
          <a:ln w="9525">
            <a:noFill/>
            <a:miter lim="800000"/>
            <a:headEnd/>
            <a:tailEnd/>
          </a:ln>
        </p:spPr>
        <p:txBody>
          <a:bodyPr vert="horz" wrap="square" lIns="91098" tIns="45554" rIns="91098" bIns="45554"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1" y="1600225"/>
            <a:ext cx="8915400" cy="4525963"/>
          </a:xfrm>
          <a:prstGeom prst="rect">
            <a:avLst/>
          </a:prstGeom>
          <a:noFill/>
          <a:ln w="9525">
            <a:noFill/>
            <a:miter lim="800000"/>
            <a:headEnd/>
            <a:tailEnd/>
          </a:ln>
        </p:spPr>
        <p:txBody>
          <a:bodyPr vert="horz" wrap="square" lIns="91098" tIns="45554" rIns="91098" bIns="4555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8" y="6356727"/>
            <a:ext cx="2311400" cy="365125"/>
          </a:xfrm>
          <a:prstGeom prst="rect">
            <a:avLst/>
          </a:prstGeom>
        </p:spPr>
        <p:txBody>
          <a:bodyPr vert="horz" lIns="91098" tIns="45554" rIns="91098" bIns="45554"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3" y="6356727"/>
            <a:ext cx="3136900" cy="365125"/>
          </a:xfrm>
          <a:prstGeom prst="rect">
            <a:avLst/>
          </a:prstGeom>
        </p:spPr>
        <p:txBody>
          <a:bodyPr vert="horz" lIns="91098" tIns="45554" rIns="91098" bIns="45554"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2" y="6356727"/>
            <a:ext cx="2311400" cy="365125"/>
          </a:xfrm>
          <a:prstGeom prst="rect">
            <a:avLst/>
          </a:prstGeom>
        </p:spPr>
        <p:txBody>
          <a:bodyPr vert="horz" lIns="91098" tIns="45554" rIns="91098" bIns="45554"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17C4E106-E4D4-4543-B6B1-4D754DB78274}" type="slidenum">
              <a:rPr lang="ja-JP" altLang="en-US">
                <a:solidFill>
                  <a:prstClr val="black">
                    <a:tint val="75000"/>
                  </a:prstClr>
                </a:solidFill>
              </a:rPr>
              <a:pPr fontAlgn="base">
                <a:spcBef>
                  <a:spcPct val="0"/>
                </a:spcBef>
                <a:spcAft>
                  <a:spcPct val="0"/>
                </a:spcAft>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8907753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525" algn="ctr" rtl="0" fontAlgn="base">
        <a:spcBef>
          <a:spcPct val="0"/>
        </a:spcBef>
        <a:spcAft>
          <a:spcPct val="0"/>
        </a:spcAft>
        <a:defRPr kumimoji="1" sz="4400">
          <a:solidFill>
            <a:schemeClr val="tx1"/>
          </a:solidFill>
          <a:latin typeface="Calibri" pitchFamily="34" charset="0"/>
          <a:ea typeface="ＭＳ Ｐゴシック" charset="-128"/>
        </a:defRPr>
      </a:lvl6pPr>
      <a:lvl7pPr marL="911057" algn="ctr" rtl="0" fontAlgn="base">
        <a:spcBef>
          <a:spcPct val="0"/>
        </a:spcBef>
        <a:spcAft>
          <a:spcPct val="0"/>
        </a:spcAft>
        <a:defRPr kumimoji="1" sz="4400">
          <a:solidFill>
            <a:schemeClr val="tx1"/>
          </a:solidFill>
          <a:latin typeface="Calibri" pitchFamily="34" charset="0"/>
          <a:ea typeface="ＭＳ Ｐゴシック" charset="-128"/>
        </a:defRPr>
      </a:lvl7pPr>
      <a:lvl8pPr marL="1366576" algn="ctr" rtl="0" fontAlgn="base">
        <a:spcBef>
          <a:spcPct val="0"/>
        </a:spcBef>
        <a:spcAft>
          <a:spcPct val="0"/>
        </a:spcAft>
        <a:defRPr kumimoji="1" sz="4400">
          <a:solidFill>
            <a:schemeClr val="tx1"/>
          </a:solidFill>
          <a:latin typeface="Calibri" pitchFamily="34" charset="0"/>
          <a:ea typeface="ＭＳ Ｐゴシック" charset="-128"/>
        </a:defRPr>
      </a:lvl8pPr>
      <a:lvl9pPr marL="1822105"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645" indent="-341645"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228" indent="-284698"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8821" indent="-22776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4338" indent="-2277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9871" indent="-22776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5396"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0922"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6448"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1975" indent="-227764" algn="l" defTabSz="91105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1057" rtl="0" eaLnBrk="1" latinLnBrk="0" hangingPunct="1">
        <a:defRPr kumimoji="1" sz="1800" kern="1200">
          <a:solidFill>
            <a:schemeClr val="tx1"/>
          </a:solidFill>
          <a:latin typeface="+mn-lt"/>
          <a:ea typeface="+mn-ea"/>
          <a:cs typeface="+mn-cs"/>
        </a:defRPr>
      </a:lvl1pPr>
      <a:lvl2pPr marL="455525" algn="l" defTabSz="911057" rtl="0" eaLnBrk="1" latinLnBrk="0" hangingPunct="1">
        <a:defRPr kumimoji="1" sz="1800" kern="1200">
          <a:solidFill>
            <a:schemeClr val="tx1"/>
          </a:solidFill>
          <a:latin typeface="+mn-lt"/>
          <a:ea typeface="+mn-ea"/>
          <a:cs typeface="+mn-cs"/>
        </a:defRPr>
      </a:lvl2pPr>
      <a:lvl3pPr marL="911057" algn="l" defTabSz="911057" rtl="0" eaLnBrk="1" latinLnBrk="0" hangingPunct="1">
        <a:defRPr kumimoji="1" sz="1800" kern="1200">
          <a:solidFill>
            <a:schemeClr val="tx1"/>
          </a:solidFill>
          <a:latin typeface="+mn-lt"/>
          <a:ea typeface="+mn-ea"/>
          <a:cs typeface="+mn-cs"/>
        </a:defRPr>
      </a:lvl3pPr>
      <a:lvl4pPr marL="1366576" algn="l" defTabSz="911057" rtl="0" eaLnBrk="1" latinLnBrk="0" hangingPunct="1">
        <a:defRPr kumimoji="1" sz="1800" kern="1200">
          <a:solidFill>
            <a:schemeClr val="tx1"/>
          </a:solidFill>
          <a:latin typeface="+mn-lt"/>
          <a:ea typeface="+mn-ea"/>
          <a:cs typeface="+mn-cs"/>
        </a:defRPr>
      </a:lvl4pPr>
      <a:lvl5pPr marL="1822105" algn="l" defTabSz="911057" rtl="0" eaLnBrk="1" latinLnBrk="0" hangingPunct="1">
        <a:defRPr kumimoji="1" sz="1800" kern="1200">
          <a:solidFill>
            <a:schemeClr val="tx1"/>
          </a:solidFill>
          <a:latin typeface="+mn-lt"/>
          <a:ea typeface="+mn-ea"/>
          <a:cs typeface="+mn-cs"/>
        </a:defRPr>
      </a:lvl5pPr>
      <a:lvl6pPr marL="2277634" algn="l" defTabSz="911057" rtl="0" eaLnBrk="1" latinLnBrk="0" hangingPunct="1">
        <a:defRPr kumimoji="1" sz="1800" kern="1200">
          <a:solidFill>
            <a:schemeClr val="tx1"/>
          </a:solidFill>
          <a:latin typeface="+mn-lt"/>
          <a:ea typeface="+mn-ea"/>
          <a:cs typeface="+mn-cs"/>
        </a:defRPr>
      </a:lvl6pPr>
      <a:lvl7pPr marL="2733162" algn="l" defTabSz="911057" rtl="0" eaLnBrk="1" latinLnBrk="0" hangingPunct="1">
        <a:defRPr kumimoji="1" sz="1800" kern="1200">
          <a:solidFill>
            <a:schemeClr val="tx1"/>
          </a:solidFill>
          <a:latin typeface="+mn-lt"/>
          <a:ea typeface="+mn-ea"/>
          <a:cs typeface="+mn-cs"/>
        </a:defRPr>
      </a:lvl7pPr>
      <a:lvl8pPr marL="3188682" algn="l" defTabSz="911057" rtl="0" eaLnBrk="1" latinLnBrk="0" hangingPunct="1">
        <a:defRPr kumimoji="1" sz="1800" kern="1200">
          <a:solidFill>
            <a:schemeClr val="tx1"/>
          </a:solidFill>
          <a:latin typeface="+mn-lt"/>
          <a:ea typeface="+mn-ea"/>
          <a:cs typeface="+mn-cs"/>
        </a:defRPr>
      </a:lvl8pPr>
      <a:lvl9pPr marL="3644214" algn="l" defTabSz="911057"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44"/>
            <a:ext cx="8915400" cy="1142999"/>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5"/>
            <a:ext cx="8915400" cy="45259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2" y="6356354"/>
            <a:ext cx="2311400" cy="365127"/>
          </a:xfrm>
          <a:prstGeom prst="rect">
            <a:avLst/>
          </a:prstGeom>
        </p:spPr>
        <p:txBody>
          <a:bodyPr vert="horz" lIns="91428" tIns="45714" rIns="91428" bIns="45714" rtlCol="0" anchor="ctr"/>
          <a:lstStyle>
            <a:lvl1pPr algn="l">
              <a:defRPr sz="1069">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384553" y="6356354"/>
            <a:ext cx="3136900" cy="365127"/>
          </a:xfrm>
          <a:prstGeom prst="rect">
            <a:avLst/>
          </a:prstGeom>
        </p:spPr>
        <p:txBody>
          <a:bodyPr vert="horz" lIns="91428" tIns="45714" rIns="91428" bIns="45714" rtlCol="0" anchor="ctr"/>
          <a:lstStyle>
            <a:lvl1pPr algn="ctr">
              <a:defRPr sz="1069">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99302" y="6356354"/>
            <a:ext cx="2311400" cy="365127"/>
          </a:xfrm>
          <a:prstGeom prst="rect">
            <a:avLst/>
          </a:prstGeom>
        </p:spPr>
        <p:txBody>
          <a:bodyPr vert="horz" lIns="91428" tIns="45714" rIns="91428" bIns="45714" rtlCol="0" anchor="ctr"/>
          <a:lstStyle>
            <a:lvl1pPr algn="r">
              <a:defRPr sz="1069">
                <a:solidFill>
                  <a:schemeClr val="tx1">
                    <a:tint val="75000"/>
                  </a:schemeClr>
                </a:solidFill>
                <a:latin typeface="Arial" charset="0"/>
                <a:ea typeface="ＭＳ Ｐゴシック" charset="-128"/>
              </a:defRPr>
            </a:lvl1pPr>
          </a:lstStyle>
          <a:p>
            <a:pPr>
              <a:defRPr/>
            </a:pPr>
            <a:fld id="{17C4E106-E4D4-4543-B6B1-4D754DB78274}" type="slidenum">
              <a:rPr lang="ja-JP" altLang="en-US"/>
              <a:pPr>
                <a:defRPr/>
              </a:pPr>
              <a:t>‹#›</a:t>
            </a:fld>
            <a:endParaRPr lang="ja-JP" altLang="en-US"/>
          </a:p>
        </p:txBody>
      </p:sp>
    </p:spTree>
    <p:extLst>
      <p:ext uri="{BB962C8B-B14F-4D97-AF65-F5344CB8AC3E}">
        <p14:creationId xmlns:p14="http://schemas.microsoft.com/office/powerpoint/2010/main" val="3397322766"/>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hf sldNum="0" hdr="0" ftr="0" dt="0"/>
  <p:txStyles>
    <p:titleStyle>
      <a:lvl1pPr algn="ctr" rtl="0" eaLnBrk="0" fontAlgn="base" hangingPunct="0">
        <a:spcBef>
          <a:spcPct val="0"/>
        </a:spcBef>
        <a:spcAft>
          <a:spcPct val="0"/>
        </a:spcAft>
        <a:defRPr kumimoji="1" sz="3921" kern="1200">
          <a:solidFill>
            <a:schemeClr val="tx1"/>
          </a:solidFill>
          <a:latin typeface="+mj-lt"/>
          <a:ea typeface="+mj-ea"/>
          <a:cs typeface="+mj-cs"/>
        </a:defRPr>
      </a:lvl1pPr>
      <a:lvl2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5pPr>
      <a:lvl6pPr marL="407361" algn="ctr" rtl="0" fontAlgn="base">
        <a:spcBef>
          <a:spcPct val="0"/>
        </a:spcBef>
        <a:spcAft>
          <a:spcPct val="0"/>
        </a:spcAft>
        <a:defRPr kumimoji="1" sz="3921">
          <a:solidFill>
            <a:schemeClr val="tx1"/>
          </a:solidFill>
          <a:latin typeface="Calibri" pitchFamily="34" charset="0"/>
          <a:ea typeface="ＭＳ Ｐゴシック" charset="-128"/>
        </a:defRPr>
      </a:lvl6pPr>
      <a:lvl7pPr marL="814721" algn="ctr" rtl="0" fontAlgn="base">
        <a:spcBef>
          <a:spcPct val="0"/>
        </a:spcBef>
        <a:spcAft>
          <a:spcPct val="0"/>
        </a:spcAft>
        <a:defRPr kumimoji="1" sz="3921">
          <a:solidFill>
            <a:schemeClr val="tx1"/>
          </a:solidFill>
          <a:latin typeface="Calibri" pitchFamily="34" charset="0"/>
          <a:ea typeface="ＭＳ Ｐゴシック" charset="-128"/>
        </a:defRPr>
      </a:lvl7pPr>
      <a:lvl8pPr marL="1222081" algn="ctr" rtl="0" fontAlgn="base">
        <a:spcBef>
          <a:spcPct val="0"/>
        </a:spcBef>
        <a:spcAft>
          <a:spcPct val="0"/>
        </a:spcAft>
        <a:defRPr kumimoji="1" sz="3921">
          <a:solidFill>
            <a:schemeClr val="tx1"/>
          </a:solidFill>
          <a:latin typeface="Calibri" pitchFamily="34" charset="0"/>
          <a:ea typeface="ＭＳ Ｐゴシック" charset="-128"/>
        </a:defRPr>
      </a:lvl8pPr>
      <a:lvl9pPr marL="1629441" algn="ctr" rtl="0" fontAlgn="base">
        <a:spcBef>
          <a:spcPct val="0"/>
        </a:spcBef>
        <a:spcAft>
          <a:spcPct val="0"/>
        </a:spcAft>
        <a:defRPr kumimoji="1" sz="3921">
          <a:solidFill>
            <a:schemeClr val="tx1"/>
          </a:solidFill>
          <a:latin typeface="Calibri" pitchFamily="34" charset="0"/>
          <a:ea typeface="ＭＳ Ｐゴシック" charset="-128"/>
        </a:defRPr>
      </a:lvl9pPr>
    </p:titleStyle>
    <p:bodyStyle>
      <a:lvl1pPr marL="305520" indent="-305520" algn="l" rtl="0" eaLnBrk="0" fontAlgn="base" hangingPunct="0">
        <a:spcBef>
          <a:spcPct val="20000"/>
        </a:spcBef>
        <a:spcAft>
          <a:spcPct val="0"/>
        </a:spcAft>
        <a:buFont typeface="Arial" pitchFamily="34" charset="0"/>
        <a:buChar char="•"/>
        <a:defRPr kumimoji="1" sz="2852" kern="1200">
          <a:solidFill>
            <a:schemeClr val="tx1"/>
          </a:solidFill>
          <a:latin typeface="+mn-lt"/>
          <a:ea typeface="+mn-ea"/>
          <a:cs typeface="+mn-cs"/>
        </a:defRPr>
      </a:lvl1pPr>
      <a:lvl2pPr marL="661961" indent="-254600" algn="l" rtl="0" eaLnBrk="0" fontAlgn="base" hangingPunct="0">
        <a:spcBef>
          <a:spcPct val="20000"/>
        </a:spcBef>
        <a:spcAft>
          <a:spcPct val="0"/>
        </a:spcAft>
        <a:buFont typeface="Arial" pitchFamily="34" charset="0"/>
        <a:buChar char="–"/>
        <a:defRPr kumimoji="1" sz="2495" kern="1200">
          <a:solidFill>
            <a:schemeClr val="tx1"/>
          </a:solidFill>
          <a:latin typeface="+mn-lt"/>
          <a:ea typeface="+mn-ea"/>
          <a:cs typeface="+mn-cs"/>
        </a:defRPr>
      </a:lvl2pPr>
      <a:lvl3pPr marL="1018401" indent="-203681" algn="l" rtl="0" eaLnBrk="0" fontAlgn="base" hangingPunct="0">
        <a:spcBef>
          <a:spcPct val="20000"/>
        </a:spcBef>
        <a:spcAft>
          <a:spcPct val="0"/>
        </a:spcAft>
        <a:buFont typeface="Arial" pitchFamily="34" charset="0"/>
        <a:buChar char="•"/>
        <a:defRPr kumimoji="1" sz="2139" kern="1200">
          <a:solidFill>
            <a:schemeClr val="tx1"/>
          </a:solidFill>
          <a:latin typeface="+mn-lt"/>
          <a:ea typeface="+mn-ea"/>
          <a:cs typeface="+mn-cs"/>
        </a:defRPr>
      </a:lvl3pPr>
      <a:lvl4pPr marL="1425761" indent="-203681" algn="l" rtl="0" eaLnBrk="0" fontAlgn="base" hangingPunct="0">
        <a:spcBef>
          <a:spcPct val="20000"/>
        </a:spcBef>
        <a:spcAft>
          <a:spcPct val="0"/>
        </a:spcAft>
        <a:buFont typeface="Arial" pitchFamily="34" charset="0"/>
        <a:buChar char="–"/>
        <a:defRPr kumimoji="1" sz="1782" kern="1200">
          <a:solidFill>
            <a:schemeClr val="tx1"/>
          </a:solidFill>
          <a:latin typeface="+mn-lt"/>
          <a:ea typeface="+mn-ea"/>
          <a:cs typeface="+mn-cs"/>
        </a:defRPr>
      </a:lvl4pPr>
      <a:lvl5pPr marL="1833122" indent="-203681" algn="l" rtl="0" eaLnBrk="0" fontAlgn="base" hangingPunct="0">
        <a:spcBef>
          <a:spcPct val="20000"/>
        </a:spcBef>
        <a:spcAft>
          <a:spcPct val="0"/>
        </a:spcAft>
        <a:buFont typeface="Arial" pitchFamily="34" charset="0"/>
        <a:buChar char="»"/>
        <a:defRPr kumimoji="1" sz="1782" kern="1200">
          <a:solidFill>
            <a:schemeClr val="tx1"/>
          </a:solidFill>
          <a:latin typeface="+mn-lt"/>
          <a:ea typeface="+mn-ea"/>
          <a:cs typeface="+mn-cs"/>
        </a:defRPr>
      </a:lvl5pPr>
      <a:lvl6pPr marL="2240483"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6pPr>
      <a:lvl7pPr marL="2647842"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7pPr>
      <a:lvl8pPr marL="3055203"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8pPr>
      <a:lvl9pPr marL="3462563"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9pPr>
    </p:bodyStyle>
    <p:otherStyle>
      <a:defPPr>
        <a:defRPr lang="ja-JP"/>
      </a:defPPr>
      <a:lvl1pPr marL="0" algn="l" defTabSz="814721" rtl="0" eaLnBrk="1" latinLnBrk="0" hangingPunct="1">
        <a:defRPr kumimoji="1" sz="1604" kern="1200">
          <a:solidFill>
            <a:schemeClr val="tx1"/>
          </a:solidFill>
          <a:latin typeface="+mn-lt"/>
          <a:ea typeface="+mn-ea"/>
          <a:cs typeface="+mn-cs"/>
        </a:defRPr>
      </a:lvl1pPr>
      <a:lvl2pPr marL="407361" algn="l" defTabSz="814721" rtl="0" eaLnBrk="1" latinLnBrk="0" hangingPunct="1">
        <a:defRPr kumimoji="1" sz="1604" kern="1200">
          <a:solidFill>
            <a:schemeClr val="tx1"/>
          </a:solidFill>
          <a:latin typeface="+mn-lt"/>
          <a:ea typeface="+mn-ea"/>
          <a:cs typeface="+mn-cs"/>
        </a:defRPr>
      </a:lvl2pPr>
      <a:lvl3pPr marL="814721" algn="l" defTabSz="814721" rtl="0" eaLnBrk="1" latinLnBrk="0" hangingPunct="1">
        <a:defRPr kumimoji="1" sz="1604" kern="1200">
          <a:solidFill>
            <a:schemeClr val="tx1"/>
          </a:solidFill>
          <a:latin typeface="+mn-lt"/>
          <a:ea typeface="+mn-ea"/>
          <a:cs typeface="+mn-cs"/>
        </a:defRPr>
      </a:lvl3pPr>
      <a:lvl4pPr marL="1222081" algn="l" defTabSz="814721" rtl="0" eaLnBrk="1" latinLnBrk="0" hangingPunct="1">
        <a:defRPr kumimoji="1" sz="1604" kern="1200">
          <a:solidFill>
            <a:schemeClr val="tx1"/>
          </a:solidFill>
          <a:latin typeface="+mn-lt"/>
          <a:ea typeface="+mn-ea"/>
          <a:cs typeface="+mn-cs"/>
        </a:defRPr>
      </a:lvl4pPr>
      <a:lvl5pPr marL="1629441" algn="l" defTabSz="814721" rtl="0" eaLnBrk="1" latinLnBrk="0" hangingPunct="1">
        <a:defRPr kumimoji="1" sz="1604" kern="1200">
          <a:solidFill>
            <a:schemeClr val="tx1"/>
          </a:solidFill>
          <a:latin typeface="+mn-lt"/>
          <a:ea typeface="+mn-ea"/>
          <a:cs typeface="+mn-cs"/>
        </a:defRPr>
      </a:lvl5pPr>
      <a:lvl6pPr marL="2036802" algn="l" defTabSz="814721" rtl="0" eaLnBrk="1" latinLnBrk="0" hangingPunct="1">
        <a:defRPr kumimoji="1" sz="1604" kern="1200">
          <a:solidFill>
            <a:schemeClr val="tx1"/>
          </a:solidFill>
          <a:latin typeface="+mn-lt"/>
          <a:ea typeface="+mn-ea"/>
          <a:cs typeface="+mn-cs"/>
        </a:defRPr>
      </a:lvl6pPr>
      <a:lvl7pPr marL="2444163" algn="l" defTabSz="814721" rtl="0" eaLnBrk="1" latinLnBrk="0" hangingPunct="1">
        <a:defRPr kumimoji="1" sz="1604" kern="1200">
          <a:solidFill>
            <a:schemeClr val="tx1"/>
          </a:solidFill>
          <a:latin typeface="+mn-lt"/>
          <a:ea typeface="+mn-ea"/>
          <a:cs typeface="+mn-cs"/>
        </a:defRPr>
      </a:lvl7pPr>
      <a:lvl8pPr marL="2851523" algn="l" defTabSz="814721" rtl="0" eaLnBrk="1" latinLnBrk="0" hangingPunct="1">
        <a:defRPr kumimoji="1" sz="1604" kern="1200">
          <a:solidFill>
            <a:schemeClr val="tx1"/>
          </a:solidFill>
          <a:latin typeface="+mn-lt"/>
          <a:ea typeface="+mn-ea"/>
          <a:cs typeface="+mn-cs"/>
        </a:defRPr>
      </a:lvl8pPr>
      <a:lvl9pPr marL="3258883" algn="l" defTabSz="814721" rtl="0" eaLnBrk="1" latinLnBrk="0" hangingPunct="1">
        <a:defRPr kumimoji="1" sz="160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43"/>
            <a:ext cx="8915400" cy="1142999"/>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2" y="6356353"/>
            <a:ext cx="2311400" cy="365127"/>
          </a:xfrm>
          <a:prstGeom prst="rect">
            <a:avLst/>
          </a:prstGeom>
        </p:spPr>
        <p:txBody>
          <a:bodyPr vert="horz" lIns="91428" tIns="45714" rIns="91428" bIns="45714" rtlCol="0" anchor="ctr"/>
          <a:lstStyle>
            <a:lvl1pPr algn="l">
              <a:defRPr sz="1104">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384553" y="6356353"/>
            <a:ext cx="3136900" cy="365127"/>
          </a:xfrm>
          <a:prstGeom prst="rect">
            <a:avLst/>
          </a:prstGeom>
        </p:spPr>
        <p:txBody>
          <a:bodyPr vert="horz" lIns="91428" tIns="45714" rIns="91428" bIns="45714" rtlCol="0" anchor="ctr"/>
          <a:lstStyle>
            <a:lvl1pPr algn="ctr">
              <a:defRPr sz="1104">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99303" y="6356353"/>
            <a:ext cx="2311400" cy="365127"/>
          </a:xfrm>
          <a:prstGeom prst="rect">
            <a:avLst/>
          </a:prstGeom>
        </p:spPr>
        <p:txBody>
          <a:bodyPr vert="horz" lIns="91428" tIns="45714" rIns="91428" bIns="45714" rtlCol="0" anchor="ctr"/>
          <a:lstStyle>
            <a:lvl1pPr algn="r">
              <a:defRPr sz="1104">
                <a:solidFill>
                  <a:schemeClr val="tx1">
                    <a:tint val="75000"/>
                  </a:schemeClr>
                </a:solidFill>
                <a:latin typeface="Arial" charset="0"/>
                <a:ea typeface="ＭＳ Ｐゴシック" charset="-128"/>
              </a:defRPr>
            </a:lvl1pPr>
          </a:lstStyle>
          <a:p>
            <a:pPr>
              <a:defRPr/>
            </a:pPr>
            <a:fld id="{17C4E106-E4D4-4543-B6B1-4D754DB78274}" type="slidenum">
              <a:rPr lang="ja-JP" altLang="en-US"/>
              <a:pPr>
                <a:defRPr/>
              </a:pPr>
              <a:t>‹#›</a:t>
            </a:fld>
            <a:endParaRPr lang="ja-JP" altLang="en-US"/>
          </a:p>
        </p:txBody>
      </p:sp>
    </p:spTree>
    <p:extLst>
      <p:ext uri="{BB962C8B-B14F-4D97-AF65-F5344CB8AC3E}">
        <p14:creationId xmlns:p14="http://schemas.microsoft.com/office/powerpoint/2010/main" val="2402060581"/>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sldNum="0" hdr="0" ftr="0" dt="0"/>
  <p:txStyles>
    <p:titleStyle>
      <a:lvl1pPr algn="ctr" rtl="0" eaLnBrk="0" fontAlgn="base" hangingPunct="0">
        <a:spcBef>
          <a:spcPct val="0"/>
        </a:spcBef>
        <a:spcAft>
          <a:spcPct val="0"/>
        </a:spcAft>
        <a:defRPr kumimoji="1" sz="4048" kern="1200">
          <a:solidFill>
            <a:schemeClr val="tx1"/>
          </a:solidFill>
          <a:latin typeface="+mj-lt"/>
          <a:ea typeface="+mj-ea"/>
          <a:cs typeface="+mj-cs"/>
        </a:defRPr>
      </a:lvl1pPr>
      <a:lvl2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48">
          <a:solidFill>
            <a:schemeClr val="tx1"/>
          </a:solidFill>
          <a:latin typeface="Calibri" pitchFamily="34" charset="0"/>
          <a:ea typeface="ＭＳ Ｐゴシック" charset="-128"/>
        </a:defRPr>
      </a:lvl5pPr>
      <a:lvl6pPr marL="420618" algn="ctr" rtl="0" fontAlgn="base">
        <a:spcBef>
          <a:spcPct val="0"/>
        </a:spcBef>
        <a:spcAft>
          <a:spcPct val="0"/>
        </a:spcAft>
        <a:defRPr kumimoji="1" sz="4048">
          <a:solidFill>
            <a:schemeClr val="tx1"/>
          </a:solidFill>
          <a:latin typeface="Calibri" pitchFamily="34" charset="0"/>
          <a:ea typeface="ＭＳ Ｐゴシック" charset="-128"/>
        </a:defRPr>
      </a:lvl6pPr>
      <a:lvl7pPr marL="841235" algn="ctr" rtl="0" fontAlgn="base">
        <a:spcBef>
          <a:spcPct val="0"/>
        </a:spcBef>
        <a:spcAft>
          <a:spcPct val="0"/>
        </a:spcAft>
        <a:defRPr kumimoji="1" sz="4048">
          <a:solidFill>
            <a:schemeClr val="tx1"/>
          </a:solidFill>
          <a:latin typeface="Calibri" pitchFamily="34" charset="0"/>
          <a:ea typeface="ＭＳ Ｐゴシック" charset="-128"/>
        </a:defRPr>
      </a:lvl7pPr>
      <a:lvl8pPr marL="1261853" algn="ctr" rtl="0" fontAlgn="base">
        <a:spcBef>
          <a:spcPct val="0"/>
        </a:spcBef>
        <a:spcAft>
          <a:spcPct val="0"/>
        </a:spcAft>
        <a:defRPr kumimoji="1" sz="4048">
          <a:solidFill>
            <a:schemeClr val="tx1"/>
          </a:solidFill>
          <a:latin typeface="Calibri" pitchFamily="34" charset="0"/>
          <a:ea typeface="ＭＳ Ｐゴシック" charset="-128"/>
        </a:defRPr>
      </a:lvl8pPr>
      <a:lvl9pPr marL="1682470" algn="ctr" rtl="0" fontAlgn="base">
        <a:spcBef>
          <a:spcPct val="0"/>
        </a:spcBef>
        <a:spcAft>
          <a:spcPct val="0"/>
        </a:spcAft>
        <a:defRPr kumimoji="1" sz="4048">
          <a:solidFill>
            <a:schemeClr val="tx1"/>
          </a:solidFill>
          <a:latin typeface="Calibri" pitchFamily="34" charset="0"/>
          <a:ea typeface="ＭＳ Ｐゴシック" charset="-128"/>
        </a:defRPr>
      </a:lvl9pPr>
    </p:titleStyle>
    <p:bodyStyle>
      <a:lvl1pPr marL="315463" indent="-315463" algn="l" rtl="0" eaLnBrk="0" fontAlgn="base" hangingPunct="0">
        <a:spcBef>
          <a:spcPct val="20000"/>
        </a:spcBef>
        <a:spcAft>
          <a:spcPct val="0"/>
        </a:spcAft>
        <a:buFont typeface="Arial" pitchFamily="34" charset="0"/>
        <a:buChar char="•"/>
        <a:defRPr kumimoji="1" sz="2944" kern="1200">
          <a:solidFill>
            <a:schemeClr val="tx1"/>
          </a:solidFill>
          <a:latin typeface="+mn-lt"/>
          <a:ea typeface="+mn-ea"/>
          <a:cs typeface="+mn-cs"/>
        </a:defRPr>
      </a:lvl1pPr>
      <a:lvl2pPr marL="683504" indent="-262885" algn="l" rtl="0" eaLnBrk="0" fontAlgn="base" hangingPunct="0">
        <a:spcBef>
          <a:spcPct val="20000"/>
        </a:spcBef>
        <a:spcAft>
          <a:spcPct val="0"/>
        </a:spcAft>
        <a:buFont typeface="Arial" pitchFamily="34" charset="0"/>
        <a:buChar char="–"/>
        <a:defRPr kumimoji="1" sz="2576" kern="1200">
          <a:solidFill>
            <a:schemeClr val="tx1"/>
          </a:solidFill>
          <a:latin typeface="+mn-lt"/>
          <a:ea typeface="+mn-ea"/>
          <a:cs typeface="+mn-cs"/>
        </a:defRPr>
      </a:lvl2pPr>
      <a:lvl3pPr marL="1051544" indent="-210309" algn="l" rtl="0" eaLnBrk="0" fontAlgn="base" hangingPunct="0">
        <a:spcBef>
          <a:spcPct val="20000"/>
        </a:spcBef>
        <a:spcAft>
          <a:spcPct val="0"/>
        </a:spcAft>
        <a:buFont typeface="Arial" pitchFamily="34" charset="0"/>
        <a:buChar char="•"/>
        <a:defRPr kumimoji="1" sz="2208" kern="1200">
          <a:solidFill>
            <a:schemeClr val="tx1"/>
          </a:solidFill>
          <a:latin typeface="+mn-lt"/>
          <a:ea typeface="+mn-ea"/>
          <a:cs typeface="+mn-cs"/>
        </a:defRPr>
      </a:lvl3pPr>
      <a:lvl4pPr marL="1472161" indent="-210309" algn="l" rtl="0" eaLnBrk="0" fontAlgn="base" hangingPunct="0">
        <a:spcBef>
          <a:spcPct val="20000"/>
        </a:spcBef>
        <a:spcAft>
          <a:spcPct val="0"/>
        </a:spcAft>
        <a:buFont typeface="Arial" pitchFamily="34" charset="0"/>
        <a:buChar char="–"/>
        <a:defRPr kumimoji="1" sz="1840" kern="1200">
          <a:solidFill>
            <a:schemeClr val="tx1"/>
          </a:solidFill>
          <a:latin typeface="+mn-lt"/>
          <a:ea typeface="+mn-ea"/>
          <a:cs typeface="+mn-cs"/>
        </a:defRPr>
      </a:lvl4pPr>
      <a:lvl5pPr marL="1892779" indent="-210309" algn="l" rtl="0" eaLnBrk="0" fontAlgn="base" hangingPunct="0">
        <a:spcBef>
          <a:spcPct val="20000"/>
        </a:spcBef>
        <a:spcAft>
          <a:spcPct val="0"/>
        </a:spcAft>
        <a:buFont typeface="Arial" pitchFamily="34" charset="0"/>
        <a:buChar char="»"/>
        <a:defRPr kumimoji="1" sz="1840" kern="1200">
          <a:solidFill>
            <a:schemeClr val="tx1"/>
          </a:solidFill>
          <a:latin typeface="+mn-lt"/>
          <a:ea typeface="+mn-ea"/>
          <a:cs typeface="+mn-cs"/>
        </a:defRPr>
      </a:lvl5pPr>
      <a:lvl6pPr marL="2313397"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6pPr>
      <a:lvl7pPr marL="2734014"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7pPr>
      <a:lvl8pPr marL="3154632"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8pPr>
      <a:lvl9pPr marL="3575249" indent="-210309" algn="l" defTabSz="841235" rtl="0" eaLnBrk="1" latinLnBrk="0" hangingPunct="1">
        <a:spcBef>
          <a:spcPct val="20000"/>
        </a:spcBef>
        <a:buFont typeface="Arial" pitchFamily="34" charset="0"/>
        <a:buChar char="•"/>
        <a:defRPr kumimoji="1" sz="1840" kern="1200">
          <a:solidFill>
            <a:schemeClr val="tx1"/>
          </a:solidFill>
          <a:latin typeface="+mn-lt"/>
          <a:ea typeface="+mn-ea"/>
          <a:cs typeface="+mn-cs"/>
        </a:defRPr>
      </a:lvl9pPr>
    </p:bodyStyle>
    <p:otherStyle>
      <a:defPPr>
        <a:defRPr lang="ja-JP"/>
      </a:defPPr>
      <a:lvl1pPr marL="0" algn="l" defTabSz="841235" rtl="0" eaLnBrk="1" latinLnBrk="0" hangingPunct="1">
        <a:defRPr kumimoji="1" sz="1656" kern="1200">
          <a:solidFill>
            <a:schemeClr val="tx1"/>
          </a:solidFill>
          <a:latin typeface="+mn-lt"/>
          <a:ea typeface="+mn-ea"/>
          <a:cs typeface="+mn-cs"/>
        </a:defRPr>
      </a:lvl1pPr>
      <a:lvl2pPr marL="420618" algn="l" defTabSz="841235" rtl="0" eaLnBrk="1" latinLnBrk="0" hangingPunct="1">
        <a:defRPr kumimoji="1" sz="1656" kern="1200">
          <a:solidFill>
            <a:schemeClr val="tx1"/>
          </a:solidFill>
          <a:latin typeface="+mn-lt"/>
          <a:ea typeface="+mn-ea"/>
          <a:cs typeface="+mn-cs"/>
        </a:defRPr>
      </a:lvl2pPr>
      <a:lvl3pPr marL="841235" algn="l" defTabSz="841235" rtl="0" eaLnBrk="1" latinLnBrk="0" hangingPunct="1">
        <a:defRPr kumimoji="1" sz="1656" kern="1200">
          <a:solidFill>
            <a:schemeClr val="tx1"/>
          </a:solidFill>
          <a:latin typeface="+mn-lt"/>
          <a:ea typeface="+mn-ea"/>
          <a:cs typeface="+mn-cs"/>
        </a:defRPr>
      </a:lvl3pPr>
      <a:lvl4pPr marL="1261853" algn="l" defTabSz="841235" rtl="0" eaLnBrk="1" latinLnBrk="0" hangingPunct="1">
        <a:defRPr kumimoji="1" sz="1656" kern="1200">
          <a:solidFill>
            <a:schemeClr val="tx1"/>
          </a:solidFill>
          <a:latin typeface="+mn-lt"/>
          <a:ea typeface="+mn-ea"/>
          <a:cs typeface="+mn-cs"/>
        </a:defRPr>
      </a:lvl4pPr>
      <a:lvl5pPr marL="1682470" algn="l" defTabSz="841235" rtl="0" eaLnBrk="1" latinLnBrk="0" hangingPunct="1">
        <a:defRPr kumimoji="1" sz="1656" kern="1200">
          <a:solidFill>
            <a:schemeClr val="tx1"/>
          </a:solidFill>
          <a:latin typeface="+mn-lt"/>
          <a:ea typeface="+mn-ea"/>
          <a:cs typeface="+mn-cs"/>
        </a:defRPr>
      </a:lvl5pPr>
      <a:lvl6pPr marL="2103088" algn="l" defTabSz="841235" rtl="0" eaLnBrk="1" latinLnBrk="0" hangingPunct="1">
        <a:defRPr kumimoji="1" sz="1656" kern="1200">
          <a:solidFill>
            <a:schemeClr val="tx1"/>
          </a:solidFill>
          <a:latin typeface="+mn-lt"/>
          <a:ea typeface="+mn-ea"/>
          <a:cs typeface="+mn-cs"/>
        </a:defRPr>
      </a:lvl6pPr>
      <a:lvl7pPr marL="2523705" algn="l" defTabSz="841235" rtl="0" eaLnBrk="1" latinLnBrk="0" hangingPunct="1">
        <a:defRPr kumimoji="1" sz="1656" kern="1200">
          <a:solidFill>
            <a:schemeClr val="tx1"/>
          </a:solidFill>
          <a:latin typeface="+mn-lt"/>
          <a:ea typeface="+mn-ea"/>
          <a:cs typeface="+mn-cs"/>
        </a:defRPr>
      </a:lvl7pPr>
      <a:lvl8pPr marL="2944323" algn="l" defTabSz="841235" rtl="0" eaLnBrk="1" latinLnBrk="0" hangingPunct="1">
        <a:defRPr kumimoji="1" sz="1656" kern="1200">
          <a:solidFill>
            <a:schemeClr val="tx1"/>
          </a:solidFill>
          <a:latin typeface="+mn-lt"/>
          <a:ea typeface="+mn-ea"/>
          <a:cs typeface="+mn-cs"/>
        </a:defRPr>
      </a:lvl8pPr>
      <a:lvl9pPr marL="3364940" algn="l" defTabSz="841235" rtl="0" eaLnBrk="1" latinLnBrk="0" hangingPunct="1">
        <a:defRPr kumimoji="1" sz="1656"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32497036"/>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niosh.johas.go.jp/groups/ghs/arikataken_report.html" TargetMode="External"/><Relationship Id="rId2" Type="http://schemas.openxmlformats.org/officeDocument/2006/relationships/notesSlide" Target="../notesSlides/notesSlide8.xml"/><Relationship Id="rId1" Type="http://schemas.openxmlformats.org/officeDocument/2006/relationships/slideLayout" Target="../slideLayouts/slideLayout5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5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2.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5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7.xml"/><Relationship Id="rId1" Type="http://schemas.openxmlformats.org/officeDocument/2006/relationships/slideLayout" Target="../slideLayouts/slideLayout5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8.xml"/><Relationship Id="rId1" Type="http://schemas.openxmlformats.org/officeDocument/2006/relationships/slideLayout" Target="../slideLayouts/slideLayout5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52.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52.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5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52.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52.xml"/><Relationship Id="rId5" Type="http://schemas.openxmlformats.org/officeDocument/2006/relationships/image" Target="../media/image38.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52.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52.xml"/><Relationship Id="rId6" Type="http://schemas.openxmlformats.org/officeDocument/2006/relationships/image" Target="../media/image41.png"/><Relationship Id="rId5" Type="http://schemas.openxmlformats.org/officeDocument/2006/relationships/image" Target="../media/image20.pn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52.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52.xml"/><Relationship Id="rId6" Type="http://schemas.openxmlformats.org/officeDocument/2006/relationships/image" Target="../media/image38.png"/><Relationship Id="rId5" Type="http://schemas.openxmlformats.org/officeDocument/2006/relationships/image" Target="../media/image44.pn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5620281" y="5366848"/>
            <a:ext cx="3913874" cy="840102"/>
          </a:xfrm>
        </p:spPr>
        <p:txBody>
          <a:bodyPr/>
          <a:lstStyle/>
          <a:p>
            <a:r>
              <a:rPr lang="ja-JP" altLang="en-US" dirty="0" smtClean="0"/>
              <a:t>須賀川労働基準監督署</a:t>
            </a:r>
            <a:endParaRPr lang="en-US" altLang="ja-JP" dirty="0"/>
          </a:p>
          <a:p>
            <a:r>
              <a:rPr lang="ja-JP" altLang="en-US" dirty="0" smtClean="0"/>
              <a:t>労働基準監督官　山野　滉朗</a:t>
            </a:r>
            <a:endParaRPr lang="en-US" altLang="ja-JP" dirty="0" smtClean="0"/>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a:xfrm>
            <a:off x="0" y="1981200"/>
            <a:ext cx="9906000" cy="1904457"/>
          </a:xfrm>
        </p:spPr>
        <p:txBody>
          <a:bodyPr/>
          <a:lstStyle/>
          <a:p>
            <a:r>
              <a:rPr lang="ja-JP" altLang="en-US" dirty="0">
                <a:latin typeface="Meiryo" panose="020B0604030504040204" pitchFamily="34" charset="-128"/>
                <a:ea typeface="Meiryo" panose="020B0604030504040204" pitchFamily="34" charset="-128"/>
              </a:rPr>
              <a:t>　</a:t>
            </a:r>
            <a:r>
              <a:rPr lang="ja-JP" altLang="en-US" dirty="0" smtClean="0">
                <a:latin typeface="Meiryo" panose="020B0604030504040204" pitchFamily="34" charset="-128"/>
                <a:ea typeface="Meiryo" panose="020B0604030504040204" pitchFamily="34" charset="-128"/>
              </a:rPr>
              <a:t>新たな化学物質管理規制に対応するための説明会</a:t>
            </a:r>
            <a:r>
              <a:rPr lang="en-US" altLang="ja-JP" dirty="0" smtClean="0">
                <a:latin typeface="Meiryo" panose="020B0604030504040204" pitchFamily="34" charset="-128"/>
                <a:ea typeface="Meiryo" panose="020B0604030504040204" pitchFamily="34" charset="-128"/>
              </a:rPr>
              <a:t/>
            </a:r>
            <a:br>
              <a:rPr lang="en-US" altLang="ja-JP" dirty="0" smtClean="0">
                <a:latin typeface="Meiryo" panose="020B0604030504040204" pitchFamily="34" charset="-128"/>
                <a:ea typeface="Meiryo" panose="020B0604030504040204" pitchFamily="34" charset="-128"/>
              </a:rPr>
            </a:br>
            <a:endParaRPr kumimoji="1" lang="ja-JP" altLang="en-US" sz="1800" dirty="0"/>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a:xfrm>
            <a:off x="-9227" y="3901925"/>
            <a:ext cx="9924453" cy="452432"/>
          </a:xfrm>
        </p:spPr>
        <p:txBody>
          <a:bodyPr/>
          <a:lstStyle/>
          <a:p>
            <a:r>
              <a:rPr lang="ja-JP" altLang="en-US" sz="1800" dirty="0" smtClean="0"/>
              <a:t>　令和５年７月</a:t>
            </a:r>
            <a:r>
              <a:rPr lang="en-US" altLang="ja-JP" sz="1800" dirty="0" smtClean="0"/>
              <a:t>25</a:t>
            </a:r>
            <a:r>
              <a:rPr lang="ja-JP" altLang="en-US" sz="1800" dirty="0" smtClean="0"/>
              <a:t>日</a:t>
            </a:r>
            <a:endParaRPr lang="ja-JP" altLang="en-US" sz="1800" dirty="0"/>
          </a:p>
        </p:txBody>
      </p:sp>
    </p:spTree>
    <p:extLst>
      <p:ext uri="{BB962C8B-B14F-4D97-AF65-F5344CB8AC3E}">
        <p14:creationId xmlns:p14="http://schemas.microsoft.com/office/powerpoint/2010/main" val="2547469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規制対象物質について</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9</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対象物質の追加について①</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72480" y="1628800"/>
            <a:ext cx="9741532" cy="830997"/>
          </a:xfrm>
          <a:prstGeom prst="rect">
            <a:avLst/>
          </a:prstGeom>
        </p:spPr>
        <p:txBody>
          <a:bodyPr wrap="square">
            <a:spAutoFit/>
          </a:bodyPr>
          <a:lstStyle/>
          <a:p>
            <a:pPr marL="342900" lvl="0" indent="-342900" defTabSz="457200">
              <a:lnSpc>
                <a:spcPct val="120000"/>
              </a:lnSpc>
              <a:spcAft>
                <a:spcPts val="700"/>
              </a:spcAft>
              <a:buClr>
                <a:srgbClr val="103185"/>
              </a:buClr>
              <a:buFont typeface="Wingdings" panose="05000000000000000000" pitchFamily="2" charset="2"/>
              <a:buChar char="Ø"/>
              <a:defRPr/>
            </a:pPr>
            <a:r>
              <a:rPr lang="ja-JP" altLang="en-US" sz="2000" dirty="0" smtClean="0">
                <a:solidFill>
                  <a:srgbClr val="000000"/>
                </a:solidFill>
                <a:latin typeface="Meiryo" panose="020B0604030504040204" pitchFamily="34" charset="-128"/>
                <a:ea typeface="Meiryo" panose="020B0604030504040204" pitchFamily="34" charset="-128"/>
              </a:rPr>
              <a:t>　「リスクアセスメント</a:t>
            </a:r>
            <a:r>
              <a:rPr lang="ja-JP" altLang="en-US" sz="2000" dirty="0">
                <a:solidFill>
                  <a:srgbClr val="000000"/>
                </a:solidFill>
                <a:latin typeface="Meiryo" panose="020B0604030504040204" pitchFamily="34" charset="-128"/>
                <a:ea typeface="Meiryo" panose="020B0604030504040204" pitchFamily="34" charset="-128"/>
              </a:rPr>
              <a:t>対象物</a:t>
            </a:r>
            <a:r>
              <a:rPr lang="ja-JP" altLang="en-US" sz="2000" dirty="0" smtClean="0">
                <a:solidFill>
                  <a:srgbClr val="000000"/>
                </a:solidFill>
                <a:latin typeface="Meiryo" panose="020B0604030504040204" pitchFamily="34" charset="-128"/>
                <a:ea typeface="Meiryo" panose="020B0604030504040204" pitchFamily="34" charset="-128"/>
              </a:rPr>
              <a:t>」と</a:t>
            </a:r>
            <a:r>
              <a:rPr lang="ja-JP" altLang="en-US" sz="2000" dirty="0">
                <a:solidFill>
                  <a:srgbClr val="000000"/>
                </a:solidFill>
                <a:latin typeface="Meiryo" panose="020B0604030504040204" pitchFamily="34" charset="-128"/>
                <a:ea typeface="Meiryo" panose="020B0604030504040204" pitchFamily="34" charset="-128"/>
              </a:rPr>
              <a:t>して、国による</a:t>
            </a:r>
            <a:r>
              <a:rPr lang="en-US" altLang="ja-JP" sz="2000" dirty="0">
                <a:solidFill>
                  <a:srgbClr val="000000"/>
                </a:solidFill>
                <a:latin typeface="Meiryo" panose="020B0604030504040204" pitchFamily="34" charset="-128"/>
                <a:ea typeface="Meiryo" panose="020B0604030504040204" pitchFamily="34" charset="-128"/>
              </a:rPr>
              <a:t>GHS</a:t>
            </a:r>
            <a:r>
              <a:rPr lang="ja-JP" altLang="en-US" sz="2000" dirty="0">
                <a:solidFill>
                  <a:srgbClr val="000000"/>
                </a:solidFill>
                <a:latin typeface="Meiryo" panose="020B0604030504040204" pitchFamily="34" charset="-128"/>
                <a:ea typeface="Meiryo" panose="020B0604030504040204" pitchFamily="34" charset="-128"/>
              </a:rPr>
              <a:t>分類に基づき、危険性・有害性が確認された全ての物質を順次規制対象に追加する。</a:t>
            </a:r>
          </a:p>
        </p:txBody>
      </p:sp>
      <p:sp>
        <p:nvSpPr>
          <p:cNvPr id="6" name="正方形/長方形 5"/>
          <p:cNvSpPr/>
          <p:nvPr/>
        </p:nvSpPr>
        <p:spPr>
          <a:xfrm>
            <a:off x="8049532" y="1052736"/>
            <a:ext cx="1692000" cy="313430"/>
          </a:xfrm>
          <a:prstGeom prst="rect">
            <a:avLst/>
          </a:prstGeom>
          <a:solidFill>
            <a:srgbClr val="00CC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R6.4.1</a:t>
            </a: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a:t>
            </a: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558789704"/>
              </p:ext>
            </p:extLst>
          </p:nvPr>
        </p:nvGraphicFramePr>
        <p:xfrm>
          <a:off x="2486914" y="3869139"/>
          <a:ext cx="4104456" cy="2804159"/>
        </p:xfrm>
        <a:graphic>
          <a:graphicData uri="http://schemas.openxmlformats.org/drawingml/2006/table">
            <a:tbl>
              <a:tblPr firstRow="1" bandRow="1">
                <a:tableStyleId>{5940675A-B579-460E-94D1-54222C63F5DA}</a:tableStyleId>
              </a:tblPr>
              <a:tblGrid>
                <a:gridCol w="2564109">
                  <a:extLst>
                    <a:ext uri="{9D8B030D-6E8A-4147-A177-3AD203B41FA5}">
                      <a16:colId xmlns:a16="http://schemas.microsoft.com/office/drawing/2014/main" val="3115327586"/>
                    </a:ext>
                  </a:extLst>
                </a:gridCol>
                <a:gridCol w="633489">
                  <a:extLst>
                    <a:ext uri="{9D8B030D-6E8A-4147-A177-3AD203B41FA5}">
                      <a16:colId xmlns:a16="http://schemas.microsoft.com/office/drawing/2014/main" val="2680907185"/>
                    </a:ext>
                  </a:extLst>
                </a:gridCol>
                <a:gridCol w="906858">
                  <a:extLst>
                    <a:ext uri="{9D8B030D-6E8A-4147-A177-3AD203B41FA5}">
                      <a16:colId xmlns:a16="http://schemas.microsoft.com/office/drawing/2014/main" val="627893080"/>
                    </a:ext>
                  </a:extLst>
                </a:gridCol>
              </a:tblGrid>
              <a:tr h="22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DB4D6D"/>
                          </a:solidFill>
                        </a:rPr>
                        <a:t>急性毒性</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DB4D6D"/>
                          </a:solidFill>
                        </a:rPr>
                        <a:t>区分１</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区分２～４</a:t>
                      </a:r>
                    </a:p>
                  </a:txBody>
                  <a:tcPr anchor="ctr"/>
                </a:tc>
                <a:extLst>
                  <a:ext uri="{0D108BD9-81ED-4DB2-BD59-A6C34878D82A}">
                    <a16:rowId xmlns:a16="http://schemas.microsoft.com/office/drawing/2014/main" val="1044580339"/>
                  </a:ext>
                </a:extLst>
              </a:tr>
              <a:tr h="22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皮膚腐食性／刺激性</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区分１</a:t>
                      </a:r>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区分２</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9522608"/>
                  </a:ext>
                </a:extLst>
              </a:tr>
              <a:tr h="22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眼に対する重篤な損傷性／刺激性</a:t>
                      </a: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484532"/>
                  </a:ext>
                </a:extLst>
              </a:tr>
              <a:tr h="22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呼吸器感作性</a:t>
                      </a: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9724490"/>
                  </a:ext>
                </a:extLst>
              </a:tr>
              <a:tr h="22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皮膚感作性</a:t>
                      </a: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1621490"/>
                  </a:ext>
                </a:extLst>
              </a:tr>
              <a:tr h="22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DB4D6D"/>
                          </a:solidFill>
                        </a:rPr>
                        <a:t>生殖細胞変異原性</a:t>
                      </a: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DB4D6D"/>
                          </a:solidFill>
                        </a:rPr>
                        <a:t>区分１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929456"/>
                  </a:ext>
                </a:extLst>
              </a:tr>
              <a:tr h="22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DB4D6D"/>
                          </a:solidFill>
                        </a:rPr>
                        <a:t>発がん性</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DB4D6D"/>
                          </a:solidFill>
                        </a:rPr>
                        <a:t>区分１</a:t>
                      </a:r>
                    </a:p>
                  </a:txBody>
                  <a:tcPr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区分２</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40836411"/>
                  </a:ext>
                </a:extLst>
              </a:tr>
              <a:tr h="22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DB4D6D"/>
                          </a:solidFill>
                        </a:rPr>
                        <a:t>生殖毒性</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DB4D6D"/>
                          </a:solidFill>
                        </a:rPr>
                        <a:t>区分１</a:t>
                      </a:r>
                    </a:p>
                  </a:txBody>
                  <a:tcPr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区分２</a:t>
                      </a:r>
                    </a:p>
                  </a:txBody>
                  <a:tcPr anchor="ctr"/>
                </a:tc>
                <a:extLst>
                  <a:ext uri="{0D108BD9-81ED-4DB2-BD59-A6C34878D82A}">
                    <a16:rowId xmlns:a16="http://schemas.microsoft.com/office/drawing/2014/main" val="2439212477"/>
                  </a:ext>
                </a:extLst>
              </a:tr>
              <a:tr h="227535">
                <a:tc>
                  <a:txBody>
                    <a:bodyPr/>
                    <a:lstStyle/>
                    <a:p>
                      <a:r>
                        <a:rPr kumimoji="1" lang="ja-JP" altLang="en-US" sz="1050" dirty="0"/>
                        <a:t>特定標的臓器毒性（単回ばく露）</a:t>
                      </a:r>
                    </a:p>
                  </a:txBody>
                  <a:tcPr anchor="ctr"/>
                </a:tc>
                <a:tc>
                  <a:txBody>
                    <a:bodyPr/>
                    <a:lstStyle/>
                    <a:p>
                      <a:r>
                        <a:rPr kumimoji="1" lang="ja-JP" altLang="en-US" sz="1050" dirty="0"/>
                        <a:t>区分１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区分２～３</a:t>
                      </a:r>
                    </a:p>
                  </a:txBody>
                  <a:tcPr anchor="ctr"/>
                </a:tc>
                <a:extLst>
                  <a:ext uri="{0D108BD9-81ED-4DB2-BD59-A6C34878D82A}">
                    <a16:rowId xmlns:a16="http://schemas.microsoft.com/office/drawing/2014/main" val="3081133046"/>
                  </a:ext>
                </a:extLst>
              </a:tr>
              <a:tr h="22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特定標的臓器毒性（反復ばく露）</a:t>
                      </a:r>
                    </a:p>
                  </a:txBody>
                  <a:tcPr anchor="ctr"/>
                </a:tc>
                <a:tc>
                  <a:txBody>
                    <a:bodyPr/>
                    <a:lstStyle/>
                    <a:p>
                      <a:r>
                        <a:rPr kumimoji="1" lang="ja-JP" altLang="en-US" sz="1050" dirty="0"/>
                        <a:t>区分１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区分２</a:t>
                      </a:r>
                    </a:p>
                  </a:txBody>
                  <a:tcPr anchor="ctr"/>
                </a:tc>
                <a:extLst>
                  <a:ext uri="{0D108BD9-81ED-4DB2-BD59-A6C34878D82A}">
                    <a16:rowId xmlns:a16="http://schemas.microsoft.com/office/drawing/2014/main" val="584084790"/>
                  </a:ext>
                </a:extLst>
              </a:tr>
              <a:tr h="289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誤えん有害性</a:t>
                      </a:r>
                    </a:p>
                  </a:txBody>
                  <a:tcPr anchor="ctr"/>
                </a:tc>
                <a:tc>
                  <a:txBody>
                    <a:bodyPr/>
                    <a:lstStyle/>
                    <a:p>
                      <a:r>
                        <a:rPr kumimoji="1" lang="ja-JP" altLang="en-US" sz="1050" dirty="0"/>
                        <a:t>区分１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p>
                  </a:txBody>
                  <a:tcPr anchor="ctr"/>
                </a:tc>
                <a:extLst>
                  <a:ext uri="{0D108BD9-81ED-4DB2-BD59-A6C34878D82A}">
                    <a16:rowId xmlns:a16="http://schemas.microsoft.com/office/drawing/2014/main" val="3317229845"/>
                  </a:ext>
                </a:extLst>
              </a:tr>
            </a:tbl>
          </a:graphicData>
        </a:graphic>
      </p:graphicFrame>
      <p:sp>
        <p:nvSpPr>
          <p:cNvPr id="8" name="テキスト ボックス 7"/>
          <p:cNvSpPr txBox="1"/>
          <p:nvPr/>
        </p:nvSpPr>
        <p:spPr>
          <a:xfrm>
            <a:off x="1028752" y="3500302"/>
            <a:ext cx="702078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rgbClr val="000000"/>
                </a:solidFill>
                <a:effectLst/>
                <a:uLnTx/>
                <a:uFillTx/>
                <a:latin typeface="メイリオ"/>
                <a:ea typeface="メイリオ"/>
                <a:cs typeface="+mn-cs"/>
              </a:rPr>
              <a:t>GHS</a:t>
            </a:r>
            <a:r>
              <a:rPr kumimoji="1" lang="ja-JP" altLang="en-US" sz="1200" b="0" i="0" u="none" strike="noStrike" kern="1200" cap="none" spc="0" normalizeH="0" baseline="0" noProof="0" dirty="0" smtClean="0">
                <a:ln>
                  <a:noFill/>
                </a:ln>
                <a:solidFill>
                  <a:srgbClr val="000000"/>
                </a:solidFill>
                <a:effectLst/>
                <a:uLnTx/>
                <a:uFillTx/>
                <a:latin typeface="メイリオ"/>
                <a:ea typeface="メイリオ"/>
                <a:cs typeface="+mn-cs"/>
              </a:rPr>
              <a:t>分類結果に基づく</a:t>
            </a:r>
            <a:r>
              <a:rPr kumimoji="1" lang="ja-JP" altLang="en-US" sz="1200" b="0" i="0" u="none" strike="noStrike" kern="1200" cap="none" spc="0" normalizeH="0" baseline="0" noProof="0" dirty="0">
                <a:ln>
                  <a:noFill/>
                </a:ln>
                <a:solidFill>
                  <a:srgbClr val="000000"/>
                </a:solidFill>
                <a:effectLst/>
                <a:uLnTx/>
                <a:uFillTx/>
                <a:latin typeface="メイリオ"/>
                <a:ea typeface="メイリオ"/>
                <a:cs typeface="+mn-cs"/>
              </a:rPr>
              <a:t>有害性の区分</a:t>
            </a:r>
          </a:p>
        </p:txBody>
      </p:sp>
    </p:spTree>
    <p:extLst>
      <p:ext uri="{BB962C8B-B14F-4D97-AF65-F5344CB8AC3E}">
        <p14:creationId xmlns:p14="http://schemas.microsoft.com/office/powerpoint/2010/main" val="208825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r"/>
            <a:endParaRPr kumimoji="1" lang="ja-JP" altLang="en-US" sz="2000" b="1" dirty="0">
              <a:solidFill>
                <a:srgbClr val="FFFF00"/>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10</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対象物質の追加について②</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72480" y="4224570"/>
            <a:ext cx="9361040" cy="1292662"/>
          </a:xfrm>
          <a:prstGeom prst="rect">
            <a:avLst/>
          </a:prstGeom>
        </p:spPr>
        <p:txBody>
          <a:bodyPr wrap="square">
            <a:spAutoFit/>
          </a:bodyPr>
          <a:lstStyle/>
          <a:p>
            <a:pPr marL="342900" lvl="0" indent="-342900" defTabSz="457200">
              <a:lnSpc>
                <a:spcPct val="130000"/>
              </a:lnSpc>
              <a:buFont typeface="Wingdings" panose="05000000000000000000" pitchFamily="2" charset="2"/>
              <a:buChar char="Ø"/>
              <a:defRPr/>
            </a:pPr>
            <a:r>
              <a:rPr lang="ja-JP" altLang="en-US" sz="2000" dirty="0">
                <a:solidFill>
                  <a:srgbClr val="000000"/>
                </a:solidFill>
                <a:latin typeface="Meiryo" panose="020B0604030504040204" pitchFamily="34" charset="-128"/>
                <a:ea typeface="Meiryo" panose="020B0604030504040204" pitchFamily="34" charset="-128"/>
              </a:rPr>
              <a:t>　</a:t>
            </a:r>
            <a:r>
              <a:rPr kumimoji="0" lang="ja-JP" altLang="en-US" sz="2000" dirty="0" smtClean="0">
                <a:solidFill>
                  <a:srgbClr val="000000"/>
                </a:solidFill>
                <a:latin typeface="Meiryo" panose="020B0604030504040204" pitchFamily="34" charset="-128"/>
                <a:ea typeface="Meiryo" panose="020B0604030504040204" pitchFamily="34" charset="-128"/>
              </a:rPr>
              <a:t>今後</a:t>
            </a:r>
            <a:r>
              <a:rPr kumimoji="0" lang="ja-JP" altLang="en-US" sz="2000" dirty="0">
                <a:solidFill>
                  <a:srgbClr val="000000"/>
                </a:solidFill>
                <a:latin typeface="Meiryo" panose="020B0604030504040204" pitchFamily="34" charset="-128"/>
                <a:ea typeface="Meiryo" panose="020B0604030504040204" pitchFamily="34" charset="-128"/>
              </a:rPr>
              <a:t>の追加物質については、独立行政法人労働者健康安全機構労働安全衛生総合</a:t>
            </a:r>
            <a:r>
              <a:rPr kumimoji="0" lang="ja-JP" altLang="en-US" sz="2000" dirty="0" smtClean="0">
                <a:solidFill>
                  <a:srgbClr val="000000"/>
                </a:solidFill>
                <a:latin typeface="Meiryo" panose="020B0604030504040204" pitchFamily="34" charset="-128"/>
                <a:ea typeface="Meiryo" panose="020B0604030504040204" pitchFamily="34" charset="-128"/>
              </a:rPr>
              <a:t>研究所化学物質</a:t>
            </a:r>
            <a:r>
              <a:rPr kumimoji="0" lang="ja-JP" altLang="en-US" sz="2000" dirty="0">
                <a:solidFill>
                  <a:srgbClr val="000000"/>
                </a:solidFill>
                <a:latin typeface="Meiryo" panose="020B0604030504040204" pitchFamily="34" charset="-128"/>
                <a:ea typeface="Meiryo" panose="020B0604030504040204" pitchFamily="34" charset="-128"/>
              </a:rPr>
              <a:t>情報管理研究センターのサイトに、ラベル表示・ＳＤＳ交付の義務化予定物質</a:t>
            </a:r>
            <a:r>
              <a:rPr kumimoji="0" lang="ja-JP" altLang="en-US" sz="2000" dirty="0" smtClean="0">
                <a:solidFill>
                  <a:srgbClr val="000000"/>
                </a:solidFill>
                <a:latin typeface="Meiryo" panose="020B0604030504040204" pitchFamily="34" charset="-128"/>
                <a:ea typeface="Meiryo" panose="020B0604030504040204" pitchFamily="34" charset="-128"/>
              </a:rPr>
              <a:t>リスト</a:t>
            </a:r>
            <a:r>
              <a:rPr kumimoji="0" lang="ja-JP" altLang="en-US" sz="2000" dirty="0">
                <a:solidFill>
                  <a:srgbClr val="000000"/>
                </a:solidFill>
                <a:latin typeface="Meiryo" panose="020B0604030504040204" pitchFamily="34" charset="-128"/>
                <a:ea typeface="Meiryo" panose="020B0604030504040204" pitchFamily="34" charset="-128"/>
              </a:rPr>
              <a:t>として</a:t>
            </a:r>
            <a:r>
              <a:rPr kumimoji="0" lang="en-US" altLang="ja-JP" sz="2000" dirty="0">
                <a:solidFill>
                  <a:srgbClr val="000000"/>
                </a:solidFill>
                <a:latin typeface="Meiryo" panose="020B0604030504040204" pitchFamily="34" charset="-128"/>
                <a:ea typeface="Meiryo" panose="020B0604030504040204" pitchFamily="34" charset="-128"/>
              </a:rPr>
              <a:t>CAS</a:t>
            </a:r>
            <a:r>
              <a:rPr kumimoji="0" lang="ja-JP" altLang="en-US" sz="2000" dirty="0">
                <a:solidFill>
                  <a:srgbClr val="000000"/>
                </a:solidFill>
                <a:latin typeface="Meiryo" panose="020B0604030504040204" pitchFamily="34" charset="-128"/>
                <a:ea typeface="Meiryo" panose="020B0604030504040204" pitchFamily="34" charset="-128"/>
              </a:rPr>
              <a:t>登録番号付きで</a:t>
            </a:r>
            <a:r>
              <a:rPr kumimoji="0" lang="ja-JP" altLang="en-US" sz="2000" dirty="0" smtClean="0">
                <a:solidFill>
                  <a:srgbClr val="000000"/>
                </a:solidFill>
                <a:latin typeface="Meiryo" panose="020B0604030504040204" pitchFamily="34" charset="-128"/>
                <a:ea typeface="Meiryo" panose="020B0604030504040204" pitchFamily="34" charset="-128"/>
              </a:rPr>
              <a:t>公開します。</a:t>
            </a:r>
            <a:endParaRPr kumimoji="0" lang="ja-JP" altLang="en-US" sz="2000" dirty="0">
              <a:solidFill>
                <a:srgbClr val="000000"/>
              </a:solidFill>
              <a:latin typeface="Meiryo" panose="020B0604030504040204" pitchFamily="34" charset="-128"/>
              <a:ea typeface="Meiryo" panose="020B0604030504040204" pitchFamily="34" charset="-128"/>
            </a:endParaRPr>
          </a:p>
        </p:txBody>
      </p:sp>
      <p:sp>
        <p:nvSpPr>
          <p:cNvPr id="6" name="正方形/長方形 5"/>
          <p:cNvSpPr/>
          <p:nvPr/>
        </p:nvSpPr>
        <p:spPr>
          <a:xfrm>
            <a:off x="8049532" y="1052736"/>
            <a:ext cx="1692000" cy="313430"/>
          </a:xfrm>
          <a:prstGeom prst="rect">
            <a:avLst/>
          </a:prstGeom>
          <a:solidFill>
            <a:srgbClr val="00CC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R6.4.1</a:t>
            </a: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a:t>
            </a: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BBF3C642-8A86-5746-8D2F-F1857509C015}"/>
              </a:ext>
            </a:extLst>
          </p:cNvPr>
          <p:cNvSpPr/>
          <p:nvPr/>
        </p:nvSpPr>
        <p:spPr>
          <a:xfrm>
            <a:off x="2576736" y="6511598"/>
            <a:ext cx="9455875" cy="544252"/>
          </a:xfrm>
          <a:prstGeom prst="rect">
            <a:avLst/>
          </a:prstGeom>
        </p:spPr>
        <p:txBody>
          <a:bodyPr wrap="square" lIns="0" tIns="0" rIns="0" bIns="0">
            <a:spAutoFit/>
          </a:bodyPr>
          <a:lstStyle/>
          <a:p>
            <a:pPr marL="0" marR="0" lvl="0" indent="0" algn="l" defTabSz="457200" rtl="0" eaLnBrk="1" fontAlgn="auto" latinLnBrk="0" hangingPunct="1">
              <a:lnSpc>
                <a:spcPts val="5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hlinkClick r:id="rId3">
                  <a:extLst>
                    <a:ext uri="{A12FA001-AC4F-418D-AE19-62706E023703}">
                      <ahyp:hlinkClr xmlns="" xmlns:ahyp="http://schemas.microsoft.com/office/drawing/2018/hyperlinkcolor" val="tx"/>
                    </a:ext>
                  </a:extLst>
                </a:hlinkClick>
              </a:rPr>
              <a:t>https</a:t>
            </a:r>
            <a:r>
              <a:rPr kumimoji="0" lang="en-US" altLang="ja-JP"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hlinkClick r:id="rId3">
                  <a:extLst>
                    <a:ext uri="{A12FA001-AC4F-418D-AE19-62706E023703}">
                      <ahyp:hlinkClr xmlns="" xmlns:ahyp="http://schemas.microsoft.com/office/drawing/2018/hyperlinkcolor" val="tx"/>
                    </a:ext>
                  </a:extLst>
                </a:hlinkClick>
              </a:rPr>
              <a:t>://www.jniosh.johas.go.jp/groups/ghs/arikataken_report.html</a:t>
            </a:r>
            <a:endParaRPr kumimoji="0" lang="en-US" altLang="ja-JP"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5328" y="5456768"/>
            <a:ext cx="1248703" cy="1248703"/>
          </a:xfrm>
          <a:prstGeom prst="rect">
            <a:avLst/>
          </a:prstGeom>
        </p:spPr>
      </p:pic>
      <p:pic>
        <p:nvPicPr>
          <p:cNvPr id="18" name="図 17"/>
          <p:cNvPicPr>
            <a:picLocks noChangeAspect="1"/>
          </p:cNvPicPr>
          <p:nvPr/>
        </p:nvPicPr>
        <p:blipFill rotWithShape="1">
          <a:blip r:embed="rId5"/>
          <a:srcRect b="23196"/>
          <a:stretch/>
        </p:blipFill>
        <p:spPr>
          <a:xfrm>
            <a:off x="1064568" y="2420888"/>
            <a:ext cx="7578842" cy="1394213"/>
          </a:xfrm>
          <a:prstGeom prst="rect">
            <a:avLst/>
          </a:prstGeom>
        </p:spPr>
      </p:pic>
      <p:sp>
        <p:nvSpPr>
          <p:cNvPr id="19" name="正方形/長方形 18"/>
          <p:cNvSpPr/>
          <p:nvPr/>
        </p:nvSpPr>
        <p:spPr>
          <a:xfrm>
            <a:off x="272480" y="1628800"/>
            <a:ext cx="9741532" cy="830997"/>
          </a:xfrm>
          <a:prstGeom prst="rect">
            <a:avLst/>
          </a:prstGeom>
        </p:spPr>
        <p:txBody>
          <a:bodyPr wrap="square">
            <a:spAutoFit/>
          </a:bodyPr>
          <a:lstStyle/>
          <a:p>
            <a:pPr marL="342900" lvl="0" indent="-342900" defTabSz="457200">
              <a:lnSpc>
                <a:spcPct val="120000"/>
              </a:lnSpc>
              <a:spcAft>
                <a:spcPts val="700"/>
              </a:spcAft>
              <a:buClr>
                <a:srgbClr val="103185"/>
              </a:buClr>
              <a:buFont typeface="Wingdings" panose="05000000000000000000" pitchFamily="2" charset="2"/>
              <a:buChar char="Ø"/>
              <a:defRPr/>
            </a:pPr>
            <a:r>
              <a:rPr lang="ja-JP" altLang="en-US" sz="2000" dirty="0" smtClean="0">
                <a:solidFill>
                  <a:srgbClr val="000000"/>
                </a:solidFill>
                <a:latin typeface="Meiryo" panose="020B0604030504040204" pitchFamily="34" charset="-128"/>
                <a:ea typeface="Meiryo" panose="020B0604030504040204" pitchFamily="34" charset="-128"/>
              </a:rPr>
              <a:t>　「リスクアセスメント</a:t>
            </a:r>
            <a:r>
              <a:rPr lang="ja-JP" altLang="en-US" sz="2000" dirty="0">
                <a:solidFill>
                  <a:srgbClr val="000000"/>
                </a:solidFill>
                <a:latin typeface="Meiryo" panose="020B0604030504040204" pitchFamily="34" charset="-128"/>
                <a:ea typeface="Meiryo" panose="020B0604030504040204" pitchFamily="34" charset="-128"/>
              </a:rPr>
              <a:t>対象物</a:t>
            </a:r>
            <a:r>
              <a:rPr lang="ja-JP" altLang="en-US" sz="2000" dirty="0" smtClean="0">
                <a:solidFill>
                  <a:srgbClr val="000000"/>
                </a:solidFill>
                <a:latin typeface="Meiryo" panose="020B0604030504040204" pitchFamily="34" charset="-128"/>
                <a:ea typeface="Meiryo" panose="020B0604030504040204" pitchFamily="34" charset="-128"/>
              </a:rPr>
              <a:t>」と</a:t>
            </a:r>
            <a:r>
              <a:rPr lang="ja-JP" altLang="en-US" sz="2000" dirty="0">
                <a:solidFill>
                  <a:srgbClr val="000000"/>
                </a:solidFill>
                <a:latin typeface="Meiryo" panose="020B0604030504040204" pitchFamily="34" charset="-128"/>
                <a:ea typeface="Meiryo" panose="020B0604030504040204" pitchFamily="34" charset="-128"/>
              </a:rPr>
              <a:t>して、国による</a:t>
            </a:r>
            <a:r>
              <a:rPr lang="en-US" altLang="ja-JP" sz="2000" dirty="0">
                <a:solidFill>
                  <a:srgbClr val="000000"/>
                </a:solidFill>
                <a:latin typeface="Meiryo" panose="020B0604030504040204" pitchFamily="34" charset="-128"/>
                <a:ea typeface="Meiryo" panose="020B0604030504040204" pitchFamily="34" charset="-128"/>
              </a:rPr>
              <a:t>GHS</a:t>
            </a:r>
            <a:r>
              <a:rPr lang="ja-JP" altLang="en-US" sz="2000" dirty="0">
                <a:solidFill>
                  <a:srgbClr val="000000"/>
                </a:solidFill>
                <a:latin typeface="Meiryo" panose="020B0604030504040204" pitchFamily="34" charset="-128"/>
                <a:ea typeface="Meiryo" panose="020B0604030504040204" pitchFamily="34" charset="-128"/>
              </a:rPr>
              <a:t>分類に基づき、危険性・有害性が確認された全ての物質を順次規制対象に追加する。</a:t>
            </a:r>
          </a:p>
        </p:txBody>
      </p:sp>
      <p:sp>
        <p:nvSpPr>
          <p:cNvPr id="12" name="タイトル 3"/>
          <p:cNvSpPr txBox="1">
            <a:spLocks/>
          </p:cNvSpPr>
          <p:nvPr/>
        </p:nvSpPr>
        <p:spPr>
          <a:xfrm>
            <a:off x="19508" y="22638"/>
            <a:ext cx="9906000" cy="827999"/>
          </a:xfrm>
          <a:prstGeom prst="rect">
            <a:avLst/>
          </a:prstGeom>
        </p:spPr>
        <p:txBody>
          <a:bodyPr vert="horz" lIns="85372" tIns="42684" rIns="85372" bIns="42684" rtlCol="0" anchor="b">
            <a:normAutofit/>
          </a:bodyPr>
          <a:lstStyle>
            <a:lvl1pPr algn="ctr" defTabSz="853724" rtl="0" eaLnBrk="1" latinLnBrk="0" hangingPunct="1">
              <a:spcBef>
                <a:spcPct val="0"/>
              </a:spcBef>
              <a:buNone/>
              <a:defRPr kumimoji="1" sz="4100" kern="1200">
                <a:solidFill>
                  <a:schemeClr val="tx1"/>
                </a:solidFill>
                <a:latin typeface="+mj-lt"/>
                <a:ea typeface="+mj-ea"/>
                <a:cs typeface="+mj-cs"/>
              </a:defRPr>
            </a:lvl1pPr>
          </a:lstStyle>
          <a:p>
            <a:pPr algn="l"/>
            <a:r>
              <a:rPr lang="ja-JP" altLang="en-US" sz="2800" b="1" smtClean="0">
                <a:solidFill>
                  <a:schemeClr val="bg1"/>
                </a:solidFill>
                <a:latin typeface="メイリオ" panose="020B0604030504040204" pitchFamily="50" charset="-128"/>
                <a:ea typeface="メイリオ" panose="020B0604030504040204" pitchFamily="50" charset="-128"/>
              </a:rPr>
              <a:t>規制対象物質について</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77972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2"/>
          </p:nvPr>
        </p:nvSpPr>
        <p:spPr/>
        <p:txBody>
          <a:bodyPr/>
          <a:lstStyle/>
          <a:p>
            <a:endParaRPr kumimoji="1" lang="ja-JP" altLang="en-US"/>
          </a:p>
        </p:txBody>
      </p:sp>
      <p:sp>
        <p:nvSpPr>
          <p:cNvPr id="3" name="タイトル 2"/>
          <p:cNvSpPr>
            <a:spLocks noGrp="1"/>
          </p:cNvSpPr>
          <p:nvPr>
            <p:ph type="title"/>
          </p:nvPr>
        </p:nvSpPr>
        <p:spPr/>
        <p:txBody>
          <a:bodyPr>
            <a:normAutofit/>
          </a:bodyPr>
          <a:lstStyle/>
          <a:p>
            <a:r>
              <a:rPr lang="ja-JP" altLang="en-US" sz="3600" dirty="0"/>
              <a:t>化学物質の管理体制に</a:t>
            </a:r>
            <a:r>
              <a:rPr lang="ja-JP" altLang="en-US" sz="3600" dirty="0" smtClean="0"/>
              <a:t>ついて</a:t>
            </a:r>
            <a:endParaRPr kumimoji="1" lang="ja-JP" altLang="en-US" sz="3600" dirty="0"/>
          </a:p>
        </p:txBody>
      </p:sp>
      <p:sp>
        <p:nvSpPr>
          <p:cNvPr id="6" name="タイトル 2">
            <a:extLst>
              <a:ext uri="{FF2B5EF4-FFF2-40B4-BE49-F238E27FC236}">
                <a16:creationId xmlns:a16="http://schemas.microsoft.com/office/drawing/2014/main" id="{91DC918C-545E-4CBD-8CB8-ADAAE934B238}"/>
              </a:ext>
            </a:extLst>
          </p:cNvPr>
          <p:cNvSpPr txBox="1">
            <a:spLocks/>
          </p:cNvSpPr>
          <p:nvPr/>
        </p:nvSpPr>
        <p:spPr>
          <a:xfrm>
            <a:off x="-76200" y="4936237"/>
            <a:ext cx="2438400" cy="1921763"/>
          </a:xfrm>
          <a:prstGeom prst="rect">
            <a:avLst/>
          </a:prstGeom>
          <a:noFill/>
          <a:ln w="12700" cap="flat" cmpd="sng" algn="ctr">
            <a:noFill/>
            <a:prstDash val="solid"/>
            <a:miter lim="800000"/>
          </a:ln>
          <a:effectLst/>
        </p:spPr>
        <p:txBody>
          <a:bodyPr lIns="288000" tIns="180000" rIns="360000" bIns="72000" rtlCol="0" anchor="b"/>
          <a:lstStyle>
            <a:lvl1pPr algn="l" defTabSz="914400" rtl="0" eaLnBrk="1" latinLnBrk="0" hangingPunct="1">
              <a:lnSpc>
                <a:spcPct val="90000"/>
              </a:lnSpc>
              <a:spcBef>
                <a:spcPct val="0"/>
              </a:spcBef>
              <a:buNone/>
              <a:defRPr kumimoji="1" lang="en-US" altLang="en-US" sz="2400" b="1" i="0" kern="1200" spc="272">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lnSpc>
                <a:spcPct val="100000"/>
              </a:lnSpc>
              <a:spcBef>
                <a:spcPts val="0"/>
              </a:spcBef>
              <a:defRPr/>
            </a:pPr>
            <a:r>
              <a:rPr lang="ja-JP" altLang="en-US" sz="11500" spc="150" dirty="0">
                <a:solidFill>
                  <a:schemeClr val="bg1"/>
                </a:solidFill>
                <a:latin typeface="+mn-ea"/>
              </a:rPr>
              <a:t>３</a:t>
            </a:r>
            <a:endParaRPr lang="ja-JP" altLang="en-US" sz="11500" dirty="0">
              <a:solidFill>
                <a:schemeClr val="bg1"/>
              </a:solidFill>
            </a:endParaRPr>
          </a:p>
        </p:txBody>
      </p:sp>
    </p:spTree>
    <p:extLst>
      <p:ext uri="{BB962C8B-B14F-4D97-AF65-F5344CB8AC3E}">
        <p14:creationId xmlns:p14="http://schemas.microsoft.com/office/powerpoint/2010/main" val="58070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化学物質の管理体制について</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12</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管理体制を整備しましょう</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rotWithShape="1">
          <a:blip r:embed="rId3"/>
          <a:srcRect l="2460" t="1319" r="2460" b="6711"/>
          <a:stretch/>
        </p:blipFill>
        <p:spPr>
          <a:xfrm>
            <a:off x="1784648" y="1530369"/>
            <a:ext cx="6336704" cy="5327631"/>
          </a:xfrm>
          <a:prstGeom prst="rect">
            <a:avLst/>
          </a:prstGeom>
        </p:spPr>
      </p:pic>
      <p:sp>
        <p:nvSpPr>
          <p:cNvPr id="3" name="正方形/長方形 2"/>
          <p:cNvSpPr/>
          <p:nvPr/>
        </p:nvSpPr>
        <p:spPr>
          <a:xfrm>
            <a:off x="1856656" y="2750579"/>
            <a:ext cx="5904656" cy="462397"/>
          </a:xfrm>
          <a:prstGeom prst="rect">
            <a:avLst/>
          </a:prstGeom>
          <a:noFill/>
          <a:ln w="3810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224808" y="4509120"/>
            <a:ext cx="4562648" cy="526367"/>
          </a:xfrm>
          <a:prstGeom prst="rect">
            <a:avLst/>
          </a:prstGeom>
          <a:noFill/>
          <a:ln w="3810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05684" y="2850124"/>
            <a:ext cx="1181864" cy="338554"/>
          </a:xfrm>
          <a:prstGeom prst="rect">
            <a:avLst/>
          </a:prstGeom>
          <a:noFill/>
          <a:ln>
            <a:noFill/>
          </a:ln>
        </p:spPr>
        <p:txBody>
          <a:bodyPr wrap="square" rtlCol="0" anchor="ctr" anchorCtr="0">
            <a:spAutoFit/>
          </a:bodyPr>
          <a:lstStyle/>
          <a:p>
            <a:pPr algn="ctr"/>
            <a:r>
              <a:rPr lang="en-US" altLang="ja-JP" sz="1600" dirty="0" smtClean="0">
                <a:solidFill>
                  <a:srgbClr val="FF0000"/>
                </a:solidFill>
                <a:latin typeface="メイリオ" panose="020B0604030504040204" pitchFamily="50" charset="-128"/>
                <a:ea typeface="メイリオ" panose="020B0604030504040204" pitchFamily="50" charset="-128"/>
              </a:rPr>
              <a:t>※</a:t>
            </a:r>
            <a:r>
              <a:rPr lang="ja-JP" altLang="en-US" sz="1600" dirty="0" smtClean="0">
                <a:solidFill>
                  <a:srgbClr val="FF0000"/>
                </a:solidFill>
                <a:latin typeface="メイリオ" panose="020B0604030504040204" pitchFamily="50" charset="-128"/>
                <a:ea typeface="メイリオ" panose="020B0604030504040204" pitchFamily="50" charset="-128"/>
              </a:rPr>
              <a:t>新設</a:t>
            </a:r>
            <a:endParaRPr lang="en-US" altLang="ja-JP" sz="1600" dirty="0">
              <a:solidFill>
                <a:srgbClr val="FF0000"/>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2299980" y="4603026"/>
            <a:ext cx="1181864" cy="338554"/>
          </a:xfrm>
          <a:prstGeom prst="rect">
            <a:avLst/>
          </a:prstGeom>
          <a:noFill/>
          <a:ln>
            <a:noFill/>
          </a:ln>
        </p:spPr>
        <p:txBody>
          <a:bodyPr wrap="square" rtlCol="0" anchor="ctr" anchorCtr="0">
            <a:spAutoFit/>
          </a:bodyPr>
          <a:lstStyle/>
          <a:p>
            <a:pPr algn="ctr"/>
            <a:r>
              <a:rPr lang="en-US" altLang="ja-JP" sz="1600" dirty="0" smtClean="0">
                <a:solidFill>
                  <a:srgbClr val="FF0000"/>
                </a:solidFill>
                <a:latin typeface="メイリオ" panose="020B0604030504040204" pitchFamily="50" charset="-128"/>
                <a:ea typeface="メイリオ" panose="020B0604030504040204" pitchFamily="50" charset="-128"/>
              </a:rPr>
              <a:t>※</a:t>
            </a:r>
            <a:r>
              <a:rPr lang="ja-JP" altLang="en-US" sz="1600" dirty="0" smtClean="0">
                <a:solidFill>
                  <a:srgbClr val="FF0000"/>
                </a:solidFill>
                <a:latin typeface="メイリオ" panose="020B0604030504040204" pitchFamily="50" charset="-128"/>
                <a:ea typeface="メイリオ" panose="020B0604030504040204" pitchFamily="50" charset="-128"/>
              </a:rPr>
              <a:t>新設</a:t>
            </a:r>
            <a:endParaRPr lang="en-US" altLang="ja-JP" sz="16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5983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化学物質の管理体制について</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13</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化学物質管理者とは</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049532" y="1052736"/>
            <a:ext cx="1692000" cy="313430"/>
          </a:xfrm>
          <a:prstGeom prst="rect">
            <a:avLst/>
          </a:prstGeom>
          <a:solidFill>
            <a:srgbClr val="00CC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R6.4.1</a:t>
            </a: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a:t>
            </a: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423581" y="1560888"/>
            <a:ext cx="8471951" cy="4847901"/>
            <a:chOff x="-128975" y="304025"/>
            <a:chExt cx="8471951" cy="4847901"/>
          </a:xfrm>
        </p:grpSpPr>
        <p:pic>
          <p:nvPicPr>
            <p:cNvPr id="7" name="図 6"/>
            <p:cNvPicPr>
              <a:picLocks noChangeAspect="1"/>
            </p:cNvPicPr>
            <p:nvPr/>
          </p:nvPicPr>
          <p:blipFill rotWithShape="1">
            <a:blip r:embed="rId3"/>
            <a:srcRect t="6512" b="24102"/>
            <a:stretch/>
          </p:blipFill>
          <p:spPr>
            <a:xfrm>
              <a:off x="-128975" y="304025"/>
              <a:ext cx="8471951" cy="4847901"/>
            </a:xfrm>
            <a:prstGeom prst="rect">
              <a:avLst/>
            </a:prstGeom>
          </p:spPr>
        </p:pic>
        <p:sp>
          <p:nvSpPr>
            <p:cNvPr id="2" name="正方形/長方形 1"/>
            <p:cNvSpPr/>
            <p:nvPr/>
          </p:nvSpPr>
          <p:spPr>
            <a:xfrm>
              <a:off x="6354991" y="309564"/>
              <a:ext cx="1983726" cy="354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07587" y="4349741"/>
              <a:ext cx="5304901" cy="802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p:cNvSpPr txBox="1"/>
          <p:nvPr/>
        </p:nvSpPr>
        <p:spPr>
          <a:xfrm>
            <a:off x="0" y="5924879"/>
            <a:ext cx="5673080" cy="738664"/>
          </a:xfrm>
          <a:prstGeom prst="rect">
            <a:avLst/>
          </a:prstGeom>
          <a:solidFill>
            <a:schemeClr val="bg1"/>
          </a:solidFill>
          <a:ln>
            <a:solidFill>
              <a:srgbClr val="CC3399"/>
            </a:solidFill>
          </a:ln>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誰でも良いわけではありません。</a:t>
            </a:r>
            <a:endParaRPr lang="en-US" altLang="ja-JP"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必要な能力」を</a:t>
            </a:r>
            <a:r>
              <a:rPr lang="ja-JP" altLang="en-US" sz="1400" dirty="0" smtClean="0">
                <a:latin typeface="メイリオ" panose="020B0604030504040204" pitchFamily="50" charset="-128"/>
                <a:ea typeface="メイリオ" panose="020B0604030504040204" pitchFamily="50" charset="-128"/>
              </a:rPr>
              <a:t>有することが重要です。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衛生管理者や作業</a:t>
            </a:r>
            <a:r>
              <a:rPr lang="ja-JP" altLang="en-US" sz="1400" dirty="0" smtClean="0">
                <a:latin typeface="メイリオ" panose="020B0604030504040204" pitchFamily="50" charset="-128"/>
                <a:ea typeface="メイリオ" panose="020B0604030504040204" pitchFamily="50" charset="-128"/>
              </a:rPr>
              <a:t>主任者などから選任してください。（兼務可）</a:t>
            </a:r>
            <a:endParaRPr lang="en-US" altLang="ja-JP" sz="1400" dirty="0">
              <a:latin typeface="メイリオ" panose="020B0604030504040204" pitchFamily="50" charset="-128"/>
              <a:ea typeface="メイリオ" panose="020B0604030504040204" pitchFamily="50" charset="-128"/>
            </a:endParaRPr>
          </a:p>
        </p:txBody>
      </p:sp>
      <p:cxnSp>
        <p:nvCxnSpPr>
          <p:cNvPr id="17" name="直線矢印コネクタ 16"/>
          <p:cNvCxnSpPr>
            <a:stCxn id="6" idx="0"/>
          </p:cNvCxnSpPr>
          <p:nvPr/>
        </p:nvCxnSpPr>
        <p:spPr>
          <a:xfrm flipV="1">
            <a:off x="2836540" y="5073391"/>
            <a:ext cx="491244" cy="851488"/>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474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化学物質の管理体制について</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14</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化学物質管理者とは②</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049532" y="1052736"/>
            <a:ext cx="1692000" cy="313430"/>
          </a:xfrm>
          <a:prstGeom prst="rect">
            <a:avLst/>
          </a:prstGeom>
          <a:solidFill>
            <a:srgbClr val="00CC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R6.4.1</a:t>
            </a: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a:t>
            </a: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164468" y="1448169"/>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職務内容</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72480" y="1628800"/>
            <a:ext cx="9741532" cy="4901342"/>
          </a:xfrm>
          <a:prstGeom prst="rect">
            <a:avLst/>
          </a:prstGeom>
        </p:spPr>
        <p:txBody>
          <a:bodyPr wrap="square">
            <a:spAutoFit/>
          </a:bodyPr>
          <a:lstStyle/>
          <a:p>
            <a:pPr>
              <a:lnSpc>
                <a:spcPts val="2500"/>
              </a:lnSpc>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あくまで「管理」が仕事。自ら行う必要はない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リスクアセスメントの実施</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使用物質を</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確認</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し、その取扱量や作業方法、作業場所の状況を確認する。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その後、リスクアセスメントの具体的な方法を決定する。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リスクアセスメントの結果に基づく対策の実施</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リスクアセスメントの結果に基づき、ばく露防止方法（</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物質の代替、換気</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装置</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設置、作業方法の改善、保護具の使用</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など）の決定や実施について管理する。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リスクアセスメントの結果の記録、記録の保存、労働者への周知</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１年を超えない期間ごとに、対策の実施状況や労働者のばく露・作業状況について記録する。保存期間は原則３年（がん原性物質は</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労働者に対する教育内容を検討し、教育実施後はその効果を確認する。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82946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r"/>
            <a:endParaRPr kumimoji="1" lang="ja-JP" altLang="en-US" sz="2000" b="1" dirty="0">
              <a:solidFill>
                <a:srgbClr val="FFFF00"/>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15</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記録・保存のための様式（例）</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rotWithShape="1">
          <a:blip r:embed="rId3"/>
          <a:srcRect t="4329"/>
          <a:stretch/>
        </p:blipFill>
        <p:spPr>
          <a:xfrm>
            <a:off x="1762577" y="1424479"/>
            <a:ext cx="5832648" cy="5433521"/>
          </a:xfrm>
          <a:prstGeom prst="rect">
            <a:avLst/>
          </a:prstGeom>
        </p:spPr>
      </p:pic>
      <p:sp>
        <p:nvSpPr>
          <p:cNvPr id="6" name="タイトル 3"/>
          <p:cNvSpPr txBox="1">
            <a:spLocks/>
          </p:cNvSpPr>
          <p:nvPr/>
        </p:nvSpPr>
        <p:spPr>
          <a:xfrm>
            <a:off x="7749" y="-1"/>
            <a:ext cx="9906000" cy="827999"/>
          </a:xfrm>
          <a:prstGeom prst="rect">
            <a:avLst/>
          </a:prstGeom>
        </p:spPr>
        <p:txBody>
          <a:bodyPr vert="horz" lIns="85372" tIns="42684" rIns="85372" bIns="42684" rtlCol="0" anchor="b">
            <a:normAutofit/>
          </a:bodyPr>
          <a:lstStyle>
            <a:lvl1pPr algn="ctr" defTabSz="853724" rtl="0" eaLnBrk="1" latinLnBrk="0" hangingPunct="1">
              <a:spcBef>
                <a:spcPct val="0"/>
              </a:spcBef>
              <a:buNone/>
              <a:defRPr kumimoji="1" sz="4100" kern="1200">
                <a:solidFill>
                  <a:schemeClr val="tx1"/>
                </a:solidFill>
                <a:latin typeface="+mj-lt"/>
                <a:ea typeface="+mj-ea"/>
                <a:cs typeface="+mj-cs"/>
              </a:defRPr>
            </a:lvl1pPr>
          </a:lstStyle>
          <a:p>
            <a:pPr algn="l"/>
            <a:r>
              <a:rPr lang="ja-JP" altLang="en-US" sz="2800" b="1" dirty="0" smtClean="0">
                <a:solidFill>
                  <a:prstClr val="white"/>
                </a:solidFill>
                <a:latin typeface="メイリオ" panose="020B0604030504040204" pitchFamily="50" charset="-128"/>
                <a:ea typeface="メイリオ" panose="020B0604030504040204" pitchFamily="50" charset="-128"/>
              </a:rPr>
              <a:t>化学物質の管理体制について</a:t>
            </a:r>
            <a:endParaRPr lang="ja-JP" altLang="en-US" sz="20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8102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lvl="0" algn="l" defTabSz="912750">
              <a:spcBef>
                <a:spcPts val="0"/>
              </a:spcBef>
            </a:pPr>
            <a:r>
              <a:rPr lang="ja-JP" altLang="en-US" sz="2800" b="1" dirty="0">
                <a:solidFill>
                  <a:prstClr val="white"/>
                </a:solidFill>
                <a:latin typeface="メイリオ" panose="020B0604030504040204" pitchFamily="50" charset="-128"/>
                <a:ea typeface="メイリオ" panose="020B0604030504040204" pitchFamily="50" charset="-128"/>
                <a:cs typeface="+mn-cs"/>
              </a:rPr>
              <a:t>化学物質の管理体制に</a:t>
            </a:r>
            <a:r>
              <a:rPr lang="ja-JP" altLang="en-US" sz="2800" b="1" dirty="0" smtClean="0">
                <a:solidFill>
                  <a:prstClr val="white"/>
                </a:solidFill>
                <a:latin typeface="メイリオ" panose="020B0604030504040204" pitchFamily="50" charset="-128"/>
                <a:ea typeface="メイリオ" panose="020B0604030504040204" pitchFamily="50" charset="-128"/>
                <a:cs typeface="+mn-cs"/>
              </a:rPr>
              <a:t>ついて</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16</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保護具着用管理責任者</a:t>
            </a: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とは</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049532" y="1052736"/>
            <a:ext cx="1692000" cy="313430"/>
          </a:xfrm>
          <a:prstGeom prst="rect">
            <a:avLst/>
          </a:prstGeom>
          <a:solidFill>
            <a:srgbClr val="00CC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R6.4.1</a:t>
            </a: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a:t>
            </a: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676300" y="5013176"/>
            <a:ext cx="5673080" cy="954107"/>
          </a:xfrm>
          <a:prstGeom prst="rect">
            <a:avLst/>
          </a:prstGeom>
          <a:solidFill>
            <a:schemeClr val="bg1"/>
          </a:solidFill>
          <a:ln>
            <a:solidFill>
              <a:srgbClr val="CC3399"/>
            </a:solidFill>
          </a:ln>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誰でも良いわけではありません。</a:t>
            </a:r>
            <a:endParaRPr lang="en-US" altLang="ja-JP"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必要な能力」を</a:t>
            </a:r>
            <a:r>
              <a:rPr lang="ja-JP" altLang="en-US" sz="1400" dirty="0" smtClean="0">
                <a:latin typeface="メイリオ" panose="020B0604030504040204" pitchFamily="50" charset="-128"/>
                <a:ea typeface="メイリオ" panose="020B0604030504040204" pitchFamily="50" charset="-128"/>
              </a:rPr>
              <a:t>有することが重要です。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衛生管理者や作業</a:t>
            </a:r>
            <a:r>
              <a:rPr lang="ja-JP" altLang="en-US" sz="1400" dirty="0" smtClean="0">
                <a:latin typeface="メイリオ" panose="020B0604030504040204" pitchFamily="50" charset="-128"/>
                <a:ea typeface="メイリオ" panose="020B0604030504040204" pitchFamily="50" charset="-128"/>
              </a:rPr>
              <a:t>主任者、安全衛生推進者などの中から</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選任してください。（兼務可）</a:t>
            </a:r>
            <a:endParaRPr lang="en-US" altLang="ja-JP" sz="1400" dirty="0">
              <a:latin typeface="メイリオ" panose="020B0604030504040204" pitchFamily="50" charset="-128"/>
              <a:ea typeface="メイリオ" panose="020B0604030504040204" pitchFamily="50" charset="-128"/>
            </a:endParaRPr>
          </a:p>
        </p:txBody>
      </p:sp>
      <p:grpSp>
        <p:nvGrpSpPr>
          <p:cNvPr id="8" name="グループ化 7"/>
          <p:cNvGrpSpPr>
            <a:grpSpLocks noChangeAspect="1"/>
          </p:cNvGrpSpPr>
          <p:nvPr/>
        </p:nvGrpSpPr>
        <p:grpSpPr>
          <a:xfrm>
            <a:off x="547831" y="1699463"/>
            <a:ext cx="7494561" cy="2887969"/>
            <a:chOff x="975757" y="2657350"/>
            <a:chExt cx="6353507" cy="2448273"/>
          </a:xfrm>
        </p:grpSpPr>
        <p:pic>
          <p:nvPicPr>
            <p:cNvPr id="12" name="図 11"/>
            <p:cNvPicPr>
              <a:picLocks noChangeAspect="1"/>
            </p:cNvPicPr>
            <p:nvPr/>
          </p:nvPicPr>
          <p:blipFill rotWithShape="1">
            <a:blip r:embed="rId3"/>
            <a:srcRect t="12422" r="19478"/>
            <a:stretch/>
          </p:blipFill>
          <p:spPr>
            <a:xfrm>
              <a:off x="975757" y="2657351"/>
              <a:ext cx="6353507" cy="2448272"/>
            </a:xfrm>
            <a:prstGeom prst="rect">
              <a:avLst/>
            </a:prstGeom>
            <a:ln>
              <a:noFill/>
            </a:ln>
          </p:spPr>
        </p:pic>
        <p:sp>
          <p:nvSpPr>
            <p:cNvPr id="5" name="正方形/長方形 4"/>
            <p:cNvSpPr/>
            <p:nvPr/>
          </p:nvSpPr>
          <p:spPr>
            <a:xfrm>
              <a:off x="6867521" y="2657350"/>
              <a:ext cx="461743" cy="555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7" name="直線矢印コネクタ 16"/>
          <p:cNvCxnSpPr>
            <a:stCxn id="6" idx="0"/>
          </p:cNvCxnSpPr>
          <p:nvPr/>
        </p:nvCxnSpPr>
        <p:spPr>
          <a:xfrm flipV="1">
            <a:off x="3512840" y="3356992"/>
            <a:ext cx="1008112" cy="1656184"/>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899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2"/>
          </p:nvPr>
        </p:nvSpPr>
        <p:spPr/>
        <p:txBody>
          <a:bodyPr/>
          <a:lstStyle/>
          <a:p>
            <a:endParaRPr kumimoji="1" lang="ja-JP" altLang="en-US"/>
          </a:p>
        </p:txBody>
      </p:sp>
      <p:sp>
        <p:nvSpPr>
          <p:cNvPr id="3" name="タイトル 2"/>
          <p:cNvSpPr>
            <a:spLocks noGrp="1"/>
          </p:cNvSpPr>
          <p:nvPr>
            <p:ph type="title"/>
          </p:nvPr>
        </p:nvSpPr>
        <p:spPr/>
        <p:txBody>
          <a:bodyPr>
            <a:normAutofit/>
          </a:bodyPr>
          <a:lstStyle/>
          <a:p>
            <a:r>
              <a:rPr lang="ja-JP" altLang="en-US" sz="3600" dirty="0"/>
              <a:t>有害性の把握と皮膚等の</a:t>
            </a:r>
            <a:r>
              <a:rPr lang="ja-JP" altLang="en-US" sz="3600" dirty="0" smtClean="0"/>
              <a:t>保護</a:t>
            </a:r>
            <a:endParaRPr kumimoji="1" lang="ja-JP" altLang="en-US" sz="3600" dirty="0"/>
          </a:p>
        </p:txBody>
      </p:sp>
      <p:sp>
        <p:nvSpPr>
          <p:cNvPr id="6" name="タイトル 2">
            <a:extLst>
              <a:ext uri="{FF2B5EF4-FFF2-40B4-BE49-F238E27FC236}">
                <a16:creationId xmlns:a16="http://schemas.microsoft.com/office/drawing/2014/main" id="{91DC918C-545E-4CBD-8CB8-ADAAE934B238}"/>
              </a:ext>
            </a:extLst>
          </p:cNvPr>
          <p:cNvSpPr txBox="1">
            <a:spLocks/>
          </p:cNvSpPr>
          <p:nvPr/>
        </p:nvSpPr>
        <p:spPr>
          <a:xfrm>
            <a:off x="-76200" y="4936237"/>
            <a:ext cx="2438400" cy="1921763"/>
          </a:xfrm>
          <a:prstGeom prst="rect">
            <a:avLst/>
          </a:prstGeom>
          <a:noFill/>
          <a:ln w="12700" cap="flat" cmpd="sng" algn="ctr">
            <a:noFill/>
            <a:prstDash val="solid"/>
            <a:miter lim="800000"/>
          </a:ln>
          <a:effectLst/>
        </p:spPr>
        <p:txBody>
          <a:bodyPr lIns="288000" tIns="180000" rIns="360000" bIns="72000" rtlCol="0" anchor="b"/>
          <a:lstStyle>
            <a:lvl1pPr algn="l" defTabSz="914400" rtl="0" eaLnBrk="1" latinLnBrk="0" hangingPunct="1">
              <a:lnSpc>
                <a:spcPct val="90000"/>
              </a:lnSpc>
              <a:spcBef>
                <a:spcPct val="0"/>
              </a:spcBef>
              <a:buNone/>
              <a:defRPr kumimoji="1" lang="en-US" altLang="en-US" sz="2400" b="1" i="0" kern="1200" spc="272">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lnSpc>
                <a:spcPct val="100000"/>
              </a:lnSpc>
              <a:spcBef>
                <a:spcPts val="0"/>
              </a:spcBef>
              <a:defRPr/>
            </a:pPr>
            <a:r>
              <a:rPr lang="ja-JP" altLang="en-US" sz="11500" spc="150" dirty="0">
                <a:solidFill>
                  <a:schemeClr val="bg1"/>
                </a:solidFill>
                <a:latin typeface="+mn-ea"/>
              </a:rPr>
              <a:t>４</a:t>
            </a:r>
            <a:endParaRPr lang="ja-JP" altLang="en-US" sz="11500" dirty="0">
              <a:solidFill>
                <a:schemeClr val="bg1"/>
              </a:solidFill>
            </a:endParaRPr>
          </a:p>
        </p:txBody>
      </p:sp>
    </p:spTree>
    <p:extLst>
      <p:ext uri="{BB962C8B-B14F-4D97-AF65-F5344CB8AC3E}">
        <p14:creationId xmlns:p14="http://schemas.microsoft.com/office/powerpoint/2010/main" val="882091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有害性の把握と皮膚等の保護</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18</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SDS</a:t>
            </a: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を活用して有害性を把握しましょう</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273826" y="1685516"/>
            <a:ext cx="4143672" cy="5033115"/>
          </a:xfrm>
          <a:prstGeom prst="rect">
            <a:avLst/>
          </a:prstGeom>
        </p:spPr>
      </p:pic>
      <p:sp>
        <p:nvSpPr>
          <p:cNvPr id="7" name="テキスト ボックス 6"/>
          <p:cNvSpPr txBox="1"/>
          <p:nvPr/>
        </p:nvSpPr>
        <p:spPr>
          <a:xfrm>
            <a:off x="4308140" y="1763389"/>
            <a:ext cx="4716524" cy="1600438"/>
          </a:xfrm>
          <a:prstGeom prst="rect">
            <a:avLst/>
          </a:prstGeom>
          <a:solidFill>
            <a:schemeClr val="bg1"/>
          </a:solid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①製品の特定名</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②注意喚起語</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③</a:t>
            </a:r>
            <a:r>
              <a:rPr lang="ja-JP" altLang="en-US" sz="1400" b="1" dirty="0" smtClean="0">
                <a:latin typeface="メイリオ" panose="020B0604030504040204" pitchFamily="50" charset="-128"/>
                <a:ea typeface="メイリオ" panose="020B0604030504040204" pitchFamily="50" charset="-128"/>
              </a:rPr>
              <a:t>絵表示（ピクトグラム）</a:t>
            </a:r>
            <a:endParaRPr lang="en-US" altLang="ja-JP" sz="1400" b="1"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④</a:t>
            </a:r>
            <a:r>
              <a:rPr lang="ja-JP" altLang="en-US" sz="1400" b="1" dirty="0" smtClean="0">
                <a:latin typeface="メイリオ" panose="020B0604030504040204" pitchFamily="50" charset="-128"/>
                <a:ea typeface="メイリオ" panose="020B0604030504040204" pitchFamily="50" charset="-128"/>
              </a:rPr>
              <a:t>危険有害性情報</a:t>
            </a:r>
            <a:endParaRPr lang="en-US" altLang="ja-JP" sz="1400" b="1"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⑤注意書き</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⑥供給者の特定</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⑦補足情報（関連法令など）</a:t>
            </a:r>
            <a:endParaRPr lang="en-US" altLang="ja-JP" sz="14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308140" y="3827732"/>
            <a:ext cx="5433392" cy="523220"/>
          </a:xfrm>
          <a:prstGeom prst="rect">
            <a:avLst/>
          </a:prstGeom>
          <a:solidFill>
            <a:schemeClr val="bg1"/>
          </a:solid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③絵表示（ピクトグラム）</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危険・</a:t>
            </a:r>
            <a:r>
              <a:rPr lang="ja-JP" altLang="en-US" sz="1400" dirty="0">
                <a:latin typeface="メイリオ" panose="020B0604030504040204" pitchFamily="50" charset="-128"/>
                <a:ea typeface="メイリオ" panose="020B0604030504040204" pitchFamily="50" charset="-128"/>
              </a:rPr>
              <a:t>有害性</a:t>
            </a:r>
            <a:r>
              <a:rPr lang="ja-JP" altLang="en-US" sz="1400" dirty="0" smtClean="0">
                <a:latin typeface="メイリオ" panose="020B0604030504040204" pitchFamily="50" charset="-128"/>
                <a:ea typeface="メイリオ" panose="020B0604030504040204" pitchFamily="50" charset="-128"/>
              </a:rPr>
              <a:t>の</a:t>
            </a:r>
            <a:r>
              <a:rPr lang="ja-JP" altLang="en-US" sz="1400" dirty="0">
                <a:latin typeface="メイリオ" panose="020B0604030504040204" pitchFamily="50" charset="-128"/>
                <a:ea typeface="メイリオ" panose="020B0604030504040204" pitchFamily="50" charset="-128"/>
              </a:rPr>
              <a:t>種類</a:t>
            </a:r>
            <a:r>
              <a:rPr lang="ja-JP" altLang="en-US" sz="1400" dirty="0" smtClean="0">
                <a:latin typeface="メイリオ" panose="020B0604030504040204" pitchFamily="50" charset="-128"/>
                <a:ea typeface="メイリオ" panose="020B0604030504040204" pitchFamily="50" charset="-128"/>
              </a:rPr>
              <a:t>とその程度をシンボルで表したもの。</a:t>
            </a:r>
            <a:endParaRPr lang="en-US" altLang="ja-JP" sz="1400" dirty="0" smtClean="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308140" y="5505932"/>
            <a:ext cx="5433392" cy="738664"/>
          </a:xfrm>
          <a:prstGeom prst="rect">
            <a:avLst/>
          </a:prstGeom>
          <a:solidFill>
            <a:schemeClr val="bg1"/>
          </a:solid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④危険有害性情報</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製品の危険・有害性の種類とその程度を短い文言で表したもの</a:t>
            </a:r>
            <a:endParaRPr lang="en-US" altLang="ja-JP" sz="1400" dirty="0" smtClean="0">
              <a:latin typeface="メイリオ" panose="020B0604030504040204" pitchFamily="50" charset="-128"/>
              <a:ea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4"/>
          <a:stretch>
            <a:fillRect/>
          </a:stretch>
        </p:blipFill>
        <p:spPr>
          <a:xfrm flipV="1">
            <a:off x="4520952" y="4482129"/>
            <a:ext cx="5015644" cy="566283"/>
          </a:xfrm>
          <a:prstGeom prst="rect">
            <a:avLst/>
          </a:prstGeom>
        </p:spPr>
      </p:pic>
      <p:pic>
        <p:nvPicPr>
          <p:cNvPr id="5" name="図 4"/>
          <p:cNvPicPr>
            <a:picLocks noChangeAspect="1"/>
          </p:cNvPicPr>
          <p:nvPr/>
        </p:nvPicPr>
        <p:blipFill rotWithShape="1">
          <a:blip r:embed="rId5"/>
          <a:srcRect r="12667" b="18158"/>
          <a:stretch/>
        </p:blipFill>
        <p:spPr>
          <a:xfrm>
            <a:off x="4417498" y="5257471"/>
            <a:ext cx="520773" cy="278358"/>
          </a:xfrm>
          <a:prstGeom prst="rect">
            <a:avLst/>
          </a:prstGeom>
        </p:spPr>
      </p:pic>
      <p:pic>
        <p:nvPicPr>
          <p:cNvPr id="12" name="図 11"/>
          <p:cNvPicPr>
            <a:picLocks noChangeAspect="1"/>
          </p:cNvPicPr>
          <p:nvPr/>
        </p:nvPicPr>
        <p:blipFill rotWithShape="1">
          <a:blip r:embed="rId5"/>
          <a:srcRect r="12667" b="18158"/>
          <a:stretch/>
        </p:blipFill>
        <p:spPr>
          <a:xfrm>
            <a:off x="4432227" y="3579271"/>
            <a:ext cx="520773" cy="278358"/>
          </a:xfrm>
          <a:prstGeom prst="rect">
            <a:avLst/>
          </a:prstGeom>
        </p:spPr>
      </p:pic>
    </p:spTree>
    <p:extLst>
      <p:ext uri="{BB962C8B-B14F-4D97-AF65-F5344CB8AC3E}">
        <p14:creationId xmlns:p14="http://schemas.microsoft.com/office/powerpoint/2010/main" val="2182435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432720" y="1074511"/>
            <a:ext cx="6011902" cy="4708981"/>
          </a:xfrm>
        </p:spPr>
        <p:txBody>
          <a:bodyPr/>
          <a:lstStyle/>
          <a:p>
            <a:pPr marL="0" indent="0">
              <a:lnSpc>
                <a:spcPct val="100000"/>
              </a:lnSpc>
              <a:spcBef>
                <a:spcPts val="0"/>
              </a:spcBef>
              <a:spcAft>
                <a:spcPts val="0"/>
              </a:spcAft>
              <a:buNone/>
            </a:pPr>
            <a:r>
              <a:rPr lang="ja-JP" altLang="en-US" dirty="0" smtClean="0"/>
              <a:t>目　次</a:t>
            </a:r>
            <a:endParaRPr lang="en-US" altLang="ja-JP" dirty="0" smtClean="0"/>
          </a:p>
          <a:p>
            <a:pPr marL="0" indent="0">
              <a:lnSpc>
                <a:spcPct val="100000"/>
              </a:lnSpc>
              <a:spcBef>
                <a:spcPts val="0"/>
              </a:spcBef>
              <a:spcAft>
                <a:spcPts val="0"/>
              </a:spcAft>
              <a:buNone/>
            </a:pPr>
            <a:endParaRPr lang="en-US" altLang="ja-JP" dirty="0" smtClean="0"/>
          </a:p>
          <a:p>
            <a:pPr marL="0" indent="0">
              <a:lnSpc>
                <a:spcPct val="100000"/>
              </a:lnSpc>
              <a:spcBef>
                <a:spcPts val="0"/>
              </a:spcBef>
              <a:spcAft>
                <a:spcPts val="0"/>
              </a:spcAft>
              <a:buNone/>
            </a:pPr>
            <a:r>
              <a:rPr lang="ja-JP" altLang="en-US" dirty="0" smtClean="0"/>
              <a:t>１．改正省令の概要</a:t>
            </a:r>
            <a:r>
              <a:rPr lang="en-US" altLang="ja-JP" dirty="0" smtClean="0"/>
              <a:t/>
            </a:r>
            <a:br>
              <a:rPr lang="en-US" altLang="ja-JP" dirty="0" smtClean="0"/>
            </a:br>
            <a:r>
              <a:rPr lang="en-US" altLang="ja-JP" dirty="0" smtClean="0"/>
              <a:t/>
            </a:r>
            <a:br>
              <a:rPr lang="en-US" altLang="ja-JP" dirty="0" smtClean="0"/>
            </a:br>
            <a:r>
              <a:rPr lang="ja-JP" altLang="en-US" dirty="0" smtClean="0"/>
              <a:t>２．規制対象物質について</a:t>
            </a:r>
            <a:r>
              <a:rPr lang="en-US" altLang="ja-JP" dirty="0" smtClean="0"/>
              <a:t/>
            </a:r>
            <a:br>
              <a:rPr lang="en-US" altLang="ja-JP" dirty="0" smtClean="0"/>
            </a:br>
            <a:endParaRPr lang="en-US" altLang="ja-JP" dirty="0" smtClean="0"/>
          </a:p>
          <a:p>
            <a:pPr marL="0" indent="0">
              <a:lnSpc>
                <a:spcPct val="100000"/>
              </a:lnSpc>
              <a:spcBef>
                <a:spcPts val="0"/>
              </a:spcBef>
              <a:spcAft>
                <a:spcPts val="0"/>
              </a:spcAft>
              <a:buNone/>
            </a:pPr>
            <a:r>
              <a:rPr lang="ja-JP" altLang="en-US" dirty="0" smtClean="0"/>
              <a:t>３．化学物質の管理体制について</a:t>
            </a:r>
            <a:r>
              <a:rPr lang="en-US" altLang="ja-JP" dirty="0" smtClean="0"/>
              <a:t/>
            </a:r>
            <a:br>
              <a:rPr lang="en-US" altLang="ja-JP" dirty="0" smtClean="0"/>
            </a:br>
            <a:endParaRPr lang="en-US" altLang="ja-JP" dirty="0" smtClean="0"/>
          </a:p>
          <a:p>
            <a:pPr marL="0" indent="0">
              <a:lnSpc>
                <a:spcPct val="100000"/>
              </a:lnSpc>
              <a:spcBef>
                <a:spcPts val="0"/>
              </a:spcBef>
              <a:spcAft>
                <a:spcPts val="0"/>
              </a:spcAft>
              <a:buNone/>
            </a:pPr>
            <a:r>
              <a:rPr lang="ja-JP" altLang="en-US" dirty="0" smtClean="0"/>
              <a:t>４．有害性の把握と皮膚等の保護</a:t>
            </a:r>
            <a:r>
              <a:rPr lang="en-US" altLang="ja-JP" dirty="0" smtClean="0"/>
              <a:t/>
            </a:r>
            <a:br>
              <a:rPr lang="en-US" altLang="ja-JP" dirty="0" smtClean="0"/>
            </a:br>
            <a:endParaRPr lang="en-US" altLang="ja-JP" dirty="0" smtClean="0"/>
          </a:p>
          <a:p>
            <a:pPr marL="0" indent="0">
              <a:lnSpc>
                <a:spcPct val="100000"/>
              </a:lnSpc>
              <a:spcBef>
                <a:spcPts val="0"/>
              </a:spcBef>
              <a:spcAft>
                <a:spcPts val="0"/>
              </a:spcAft>
              <a:buNone/>
            </a:pPr>
            <a:r>
              <a:rPr lang="ja-JP" altLang="en-US" dirty="0" smtClean="0"/>
              <a:t>５．新・リスクアセスメントの具体的な手順</a:t>
            </a:r>
            <a:r>
              <a:rPr lang="en-US" altLang="ja-JP" dirty="0" smtClean="0"/>
              <a:t/>
            </a:r>
            <a:br>
              <a:rPr lang="en-US" altLang="ja-JP" dirty="0" smtClean="0"/>
            </a:br>
            <a:r>
              <a:rPr lang="en-US" altLang="ja-JP" dirty="0" smtClean="0"/>
              <a:t/>
            </a:r>
            <a:br>
              <a:rPr lang="en-US" altLang="ja-JP" dirty="0" smtClean="0"/>
            </a:br>
            <a:r>
              <a:rPr lang="ja-JP" altLang="en-US" dirty="0" smtClean="0"/>
              <a:t>６．特定化学物質等に係る改正省令</a:t>
            </a:r>
            <a:endParaRPr lang="en-US" altLang="ja-JP" dirty="0" smtClean="0"/>
          </a:p>
          <a:p>
            <a:pPr marL="0" indent="0">
              <a:lnSpc>
                <a:spcPct val="100000"/>
              </a:lnSpc>
              <a:spcBef>
                <a:spcPts val="0"/>
              </a:spcBef>
              <a:spcAft>
                <a:spcPts val="0"/>
              </a:spcAft>
              <a:buNone/>
            </a:pPr>
            <a:endParaRPr lang="en-US" altLang="ja-JP" dirty="0"/>
          </a:p>
          <a:p>
            <a:pPr marL="0" indent="0">
              <a:lnSpc>
                <a:spcPct val="100000"/>
              </a:lnSpc>
              <a:spcBef>
                <a:spcPts val="0"/>
              </a:spcBef>
              <a:spcAft>
                <a:spcPts val="0"/>
              </a:spcAft>
              <a:buNone/>
            </a:pPr>
            <a:r>
              <a:rPr lang="ja-JP" altLang="en-US" dirty="0" smtClean="0"/>
              <a:t>７．まとめ</a:t>
            </a:r>
            <a:endParaRPr lang="en-US" altLang="ja-JP" dirty="0" smtClean="0"/>
          </a:p>
        </p:txBody>
      </p:sp>
      <p:sp>
        <p:nvSpPr>
          <p:cNvPr id="4" name="スライド番号プレースホルダー 2"/>
          <p:cNvSpPr txBox="1">
            <a:spLocks/>
          </p:cNvSpPr>
          <p:nvPr/>
        </p:nvSpPr>
        <p:spPr>
          <a:xfrm>
            <a:off x="7473280" y="6492875"/>
            <a:ext cx="2311400" cy="365125"/>
          </a:xfrm>
          <a:prstGeom prst="rect">
            <a:avLst/>
          </a:prstGeom>
        </p:spPr>
        <p:txBody>
          <a:bodyPr vert="horz" lIns="0" tIns="0" rIns="0" bIns="0" rtlCol="0" anchor="ctr"/>
          <a:lstStyle>
            <a:defPPr>
              <a:defRPr lang="ja-JP"/>
            </a:defPPr>
            <a:lvl1pPr marL="0" algn="r" defTabSz="912750" rtl="0" eaLnBrk="1" latinLnBrk="0" hangingPunct="1">
              <a:defRPr kumimoji="1" sz="1200" b="0" kern="1200">
                <a:solidFill>
                  <a:schemeClr val="tx1"/>
                </a:solidFill>
                <a:latin typeface="Arial" panose="020B0604020202020204" pitchFamily="34" charset="0"/>
                <a:ea typeface="+mn-ea"/>
                <a:cs typeface="Arial" panose="020B0604020202020204" pitchFamily="34" charset="0"/>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fld id="{F3B9241B-5135-438D-8B8E-C866D1411035}" type="slidenum">
              <a:rPr lang="ja-JP" altLang="en-US" sz="1000" smtClean="0"/>
              <a:pPr/>
              <a:t>1</a:t>
            </a:fld>
            <a:endParaRPr lang="ja-JP" altLang="en-US" sz="1000" dirty="0"/>
          </a:p>
        </p:txBody>
      </p:sp>
    </p:spTree>
    <p:extLst>
      <p:ext uri="{BB962C8B-B14F-4D97-AF65-F5344CB8AC3E}">
        <p14:creationId xmlns:p14="http://schemas.microsoft.com/office/powerpoint/2010/main" val="489480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有害性の把握と皮膚等の保護</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19</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lvl="0" algn="ctr" defTabSz="914400">
              <a:defRPr/>
            </a:pPr>
            <a:r>
              <a:rPr kumimoji="0" lang="en-US" altLang="ja-JP"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SDS</a:t>
            </a:r>
            <a:r>
              <a:rPr kumimoji="0"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を活用して有害性を把握</a:t>
            </a: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しましょう②</a:t>
            </a:r>
            <a:endParaRPr kumimoji="0" lang="en-US" altLang="ja-JP"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rotWithShape="1">
          <a:blip r:embed="rId3"/>
          <a:srcRect t="4186"/>
          <a:stretch/>
        </p:blipFill>
        <p:spPr>
          <a:xfrm>
            <a:off x="1749337" y="1951685"/>
            <a:ext cx="6407326" cy="4938810"/>
          </a:xfrm>
          <a:prstGeom prst="rect">
            <a:avLst/>
          </a:prstGeom>
        </p:spPr>
      </p:pic>
      <p:sp>
        <p:nvSpPr>
          <p:cNvPr id="7" name="テキスト ボックス 6"/>
          <p:cNvSpPr txBox="1"/>
          <p:nvPr/>
        </p:nvSpPr>
        <p:spPr>
          <a:xfrm>
            <a:off x="3620852" y="1643908"/>
            <a:ext cx="2664296" cy="307777"/>
          </a:xfrm>
          <a:prstGeom prst="rect">
            <a:avLst/>
          </a:prstGeom>
          <a:solidFill>
            <a:schemeClr val="bg1"/>
          </a:solidFill>
          <a:ln>
            <a:no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　健康有害性に関連するもの</a:t>
            </a:r>
            <a:endParaRPr lang="en-US" altLang="ja-JP" sz="1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90925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2756719" y="4927321"/>
            <a:ext cx="4392562" cy="1930861"/>
          </a:xfrm>
          <a:prstGeom prst="rect">
            <a:avLst/>
          </a:prstGeom>
        </p:spPr>
      </p:pic>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有害性の把握と皮膚等の保護</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20</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rgbClr val="0070C0"/>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皮膚・眼を</a:t>
            </a: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化学物質から守りましょう</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72480" y="1628800"/>
            <a:ext cx="9741532" cy="3298339"/>
          </a:xfrm>
          <a:prstGeom prst="rect">
            <a:avLst/>
          </a:prstGeom>
        </p:spPr>
        <p:txBody>
          <a:bodyPr wrap="square">
            <a:spAutoFit/>
          </a:bodyPr>
          <a:lstStyle/>
          <a:p>
            <a:pPr>
              <a:lnSpc>
                <a:spcPts val="2500"/>
              </a:lnSpc>
              <a:tabLst>
                <a:tab pos="250578" algn="l"/>
              </a:tabLst>
            </a:pP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以下①②の取扱い時は、保護眼鏡、不浸透性保護衣、保護手袋または履物等適切な保護具を着用する。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①皮膚刺激性有害物質</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皮膚</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や眼に直接健康障害を及ぼす</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物質</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「皮膚腐食性・刺激性」</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「眼に対する重篤な損傷性・眼刺激性」</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呼吸器感作性または皮膚感作性</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皮膚吸収性有害物質</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u="sng" dirty="0" smtClean="0">
                <a:latin typeface="メイリオ" panose="020B0604030504040204" pitchFamily="50" charset="-128"/>
                <a:ea typeface="メイリオ" panose="020B0604030504040204" pitchFamily="50" charset="-128"/>
                <a:cs typeface="メイリオ" panose="020B0604030504040204" pitchFamily="50" charset="-128"/>
              </a:rPr>
              <a:t>経皮</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吸収により健康障害を及ぼす</a:t>
            </a:r>
            <a:r>
              <a:rPr lang="ja-JP" altLang="en-US" sz="2000" u="sng" dirty="0" smtClean="0">
                <a:latin typeface="メイリオ" panose="020B0604030504040204" pitchFamily="50" charset="-128"/>
                <a:ea typeface="メイリオ" panose="020B0604030504040204" pitchFamily="50" charset="-128"/>
                <a:cs typeface="メイリオ" panose="020B0604030504040204" pitchFamily="50" charset="-128"/>
              </a:rPr>
              <a:t>物質</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（該当物質を厚生労働省</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で公表予定）</a:t>
            </a:r>
            <a:endParaRPr lang="en-US" altLang="ja-JP" sz="2000" u="sng"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049532" y="1052736"/>
            <a:ext cx="1692000" cy="313430"/>
          </a:xfrm>
          <a:prstGeom prst="rect">
            <a:avLst/>
          </a:prstGeom>
          <a:solidFill>
            <a:srgbClr val="00CC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R6.4.1</a:t>
            </a: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a:t>
            </a: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8049532" y="1366166"/>
            <a:ext cx="1692000" cy="313430"/>
          </a:xfrm>
          <a:prstGeom prst="rect">
            <a:avLst/>
          </a:prstGeom>
          <a:solidFill>
            <a:srgbClr val="00CC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一部</a:t>
            </a: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a:t>
            </a:r>
            <a:r>
              <a:rPr kumimoji="0" lang="en-US" altLang="ja-JP"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5</a:t>
            </a: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.4.1</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74688" y="1472064"/>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義務</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大かっこ 20"/>
          <p:cNvSpPr/>
          <p:nvPr/>
        </p:nvSpPr>
        <p:spPr>
          <a:xfrm>
            <a:off x="749648" y="3252685"/>
            <a:ext cx="4763467" cy="93699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テキスト ボックス 1"/>
          <p:cNvSpPr txBox="1"/>
          <p:nvPr/>
        </p:nvSpPr>
        <p:spPr>
          <a:xfrm>
            <a:off x="5513116" y="3561187"/>
            <a:ext cx="3024336"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のいずれかが</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区分１</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のもの</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4121867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有害性の把握と皮膚等の保護</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21</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rgbClr val="0070C0"/>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皮膚・眼を</a:t>
            </a: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化学物質から守りましょう②</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72480" y="1628800"/>
            <a:ext cx="9865096" cy="4260141"/>
          </a:xfrm>
          <a:prstGeom prst="rect">
            <a:avLst/>
          </a:prstGeom>
        </p:spPr>
        <p:txBody>
          <a:bodyPr wrap="square">
            <a:spAutoFit/>
          </a:bodyPr>
          <a:lstStyle/>
          <a:p>
            <a:pPr>
              <a:lnSpc>
                <a:spcPts val="2500"/>
              </a:lnSpc>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皮膚や眼</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に無害であることが</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明らかではない物質</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以下①②のいずれか若しくは両方に該当する物質</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①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「皮膚腐食性・刺激性」</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「目に対する重篤な損傷性・刺激性」のいずれかが区分に該当す</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「呼吸器感作性または皮膚感作性」</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②</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A,B,C</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を除く項目で、経皮による健康障害に係る記載がある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049532" y="1052736"/>
            <a:ext cx="1692000" cy="313430"/>
          </a:xfrm>
          <a:prstGeom prst="rect">
            <a:avLst/>
          </a:prstGeom>
          <a:solidFill>
            <a:srgbClr val="00CC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R6.4.1</a:t>
            </a: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a:t>
            </a: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164468" y="1766381"/>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努力義務</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4876765" y="2122645"/>
            <a:ext cx="4392488" cy="1054135"/>
          </a:xfrm>
          <a:prstGeom prst="rect">
            <a:avLst/>
          </a:prstGeom>
        </p:spPr>
        <p:txBody>
          <a:bodyPr wrap="square">
            <a:spAutoFit/>
          </a:bodyPr>
          <a:lstStyle/>
          <a:p>
            <a:pPr>
              <a:lnSpc>
                <a:spcPts val="2500"/>
              </a:lnSpc>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保護メガネ</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不浸透性の保護衣　を使用する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保護手袋又は履物</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右矢印 6"/>
          <p:cNvSpPr/>
          <p:nvPr/>
        </p:nvSpPr>
        <p:spPr>
          <a:xfrm>
            <a:off x="4298251" y="2289317"/>
            <a:ext cx="524508" cy="671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大かっこ 7"/>
          <p:cNvSpPr/>
          <p:nvPr/>
        </p:nvSpPr>
        <p:spPr>
          <a:xfrm>
            <a:off x="5077237" y="2112766"/>
            <a:ext cx="2304256" cy="105413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大かっこ 20"/>
          <p:cNvSpPr/>
          <p:nvPr/>
        </p:nvSpPr>
        <p:spPr>
          <a:xfrm>
            <a:off x="1280592" y="4149080"/>
            <a:ext cx="4464495" cy="105413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p:cNvSpPr/>
          <p:nvPr/>
        </p:nvSpPr>
        <p:spPr>
          <a:xfrm>
            <a:off x="414719" y="2226457"/>
            <a:ext cx="3593723" cy="718610"/>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屈折矢印 19"/>
          <p:cNvSpPr/>
          <p:nvPr/>
        </p:nvSpPr>
        <p:spPr>
          <a:xfrm rot="5400000">
            <a:off x="289820" y="3195177"/>
            <a:ext cx="882765" cy="417194"/>
          </a:xfrm>
          <a:prstGeom prst="bentUpArrow">
            <a:avLst/>
          </a:prstGeom>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939800" y="3429535"/>
            <a:ext cx="8801732" cy="2459406"/>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4444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有害性の把握と皮膚等の保護</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22</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皮膚や眼の有害性の確認方法</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rotWithShape="1">
          <a:blip r:embed="rId3"/>
          <a:srcRect t="4186"/>
          <a:stretch/>
        </p:blipFill>
        <p:spPr>
          <a:xfrm>
            <a:off x="1424608" y="1797991"/>
            <a:ext cx="6407326" cy="4938810"/>
          </a:xfrm>
          <a:prstGeom prst="rect">
            <a:avLst/>
          </a:prstGeom>
        </p:spPr>
      </p:pic>
      <p:sp>
        <p:nvSpPr>
          <p:cNvPr id="7" name="正方形/長方形 6"/>
          <p:cNvSpPr/>
          <p:nvPr/>
        </p:nvSpPr>
        <p:spPr>
          <a:xfrm>
            <a:off x="2468031" y="2843259"/>
            <a:ext cx="2448272" cy="360039"/>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468031" y="3420288"/>
            <a:ext cx="2448272" cy="181573"/>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468031" y="5723578"/>
            <a:ext cx="2448272" cy="576064"/>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332765" y="1797991"/>
            <a:ext cx="2537243" cy="276999"/>
          </a:xfrm>
          <a:prstGeom prst="rect">
            <a:avLst/>
          </a:prstGeom>
          <a:noFill/>
          <a:ln>
            <a:noFill/>
          </a:ln>
        </p:spPr>
        <p:txBody>
          <a:bodyPr wrap="square" rtlCol="0" anchor="ctr" anchorCtr="0">
            <a:spAutoFit/>
          </a:bodyPr>
          <a:lstStyle/>
          <a:p>
            <a:pPr algn="ctr"/>
            <a:r>
              <a:rPr lang="en-US" altLang="ja-JP" sz="1200" dirty="0" smtClean="0">
                <a:solidFill>
                  <a:srgbClr val="FF0000"/>
                </a:solidFill>
                <a:latin typeface="メイリオ" panose="020B0604030504040204" pitchFamily="50" charset="-128"/>
                <a:ea typeface="メイリオ" panose="020B0604030504040204" pitchFamily="50" charset="-128"/>
              </a:rPr>
              <a:t>※</a:t>
            </a:r>
            <a:r>
              <a:rPr lang="ja-JP" altLang="en-US" sz="1200" dirty="0" smtClean="0">
                <a:solidFill>
                  <a:srgbClr val="FF0000"/>
                </a:solidFill>
                <a:latin typeface="メイリオ" panose="020B0604030504040204" pitchFamily="50" charset="-128"/>
                <a:ea typeface="メイリオ" panose="020B0604030504040204" pitchFamily="50" charset="-128"/>
              </a:rPr>
              <a:t>あくまで「例」です</a:t>
            </a:r>
            <a:endParaRPr lang="en-US" altLang="ja-JP" sz="1200" dirty="0">
              <a:solidFill>
                <a:srgbClr val="FF0000"/>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5025008" y="5301208"/>
            <a:ext cx="360040" cy="216024"/>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025008" y="2204864"/>
            <a:ext cx="360040" cy="216024"/>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5675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2"/>
          </p:nvPr>
        </p:nvSpPr>
        <p:spPr/>
        <p:txBody>
          <a:bodyPr/>
          <a:lstStyle/>
          <a:p>
            <a:endParaRPr kumimoji="1" lang="ja-JP" altLang="en-US"/>
          </a:p>
        </p:txBody>
      </p:sp>
      <p:sp>
        <p:nvSpPr>
          <p:cNvPr id="3" name="タイトル 2"/>
          <p:cNvSpPr>
            <a:spLocks noGrp="1"/>
          </p:cNvSpPr>
          <p:nvPr>
            <p:ph type="title"/>
          </p:nvPr>
        </p:nvSpPr>
        <p:spPr/>
        <p:txBody>
          <a:bodyPr>
            <a:normAutofit/>
          </a:bodyPr>
          <a:lstStyle/>
          <a:p>
            <a:r>
              <a:rPr lang="ja-JP" altLang="en-US" sz="3200" dirty="0"/>
              <a:t>新・リスクアセスメントの具体的な手順</a:t>
            </a:r>
            <a:endParaRPr kumimoji="1" lang="ja-JP" altLang="en-US" sz="3200" dirty="0"/>
          </a:p>
        </p:txBody>
      </p:sp>
      <p:sp>
        <p:nvSpPr>
          <p:cNvPr id="6" name="タイトル 2">
            <a:extLst>
              <a:ext uri="{FF2B5EF4-FFF2-40B4-BE49-F238E27FC236}">
                <a16:creationId xmlns:a16="http://schemas.microsoft.com/office/drawing/2014/main" id="{91DC918C-545E-4CBD-8CB8-ADAAE934B238}"/>
              </a:ext>
            </a:extLst>
          </p:cNvPr>
          <p:cNvSpPr txBox="1">
            <a:spLocks/>
          </p:cNvSpPr>
          <p:nvPr/>
        </p:nvSpPr>
        <p:spPr>
          <a:xfrm>
            <a:off x="-76200" y="4936237"/>
            <a:ext cx="2438400" cy="1921763"/>
          </a:xfrm>
          <a:prstGeom prst="rect">
            <a:avLst/>
          </a:prstGeom>
          <a:noFill/>
          <a:ln w="12700" cap="flat" cmpd="sng" algn="ctr">
            <a:noFill/>
            <a:prstDash val="solid"/>
            <a:miter lim="800000"/>
          </a:ln>
          <a:effectLst/>
        </p:spPr>
        <p:txBody>
          <a:bodyPr lIns="288000" tIns="180000" rIns="360000" bIns="72000" rtlCol="0" anchor="b"/>
          <a:lstStyle>
            <a:lvl1pPr algn="l" defTabSz="914400" rtl="0" eaLnBrk="1" latinLnBrk="0" hangingPunct="1">
              <a:lnSpc>
                <a:spcPct val="90000"/>
              </a:lnSpc>
              <a:spcBef>
                <a:spcPct val="0"/>
              </a:spcBef>
              <a:buNone/>
              <a:defRPr kumimoji="1" lang="en-US" altLang="en-US" sz="2400" b="1" i="0" kern="1200" spc="272">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lnSpc>
                <a:spcPct val="100000"/>
              </a:lnSpc>
              <a:spcBef>
                <a:spcPts val="0"/>
              </a:spcBef>
              <a:defRPr/>
            </a:pPr>
            <a:r>
              <a:rPr lang="ja-JP" altLang="en-US" sz="11500" spc="150" dirty="0">
                <a:solidFill>
                  <a:schemeClr val="bg1"/>
                </a:solidFill>
                <a:latin typeface="+mn-ea"/>
              </a:rPr>
              <a:t>５</a:t>
            </a:r>
            <a:endParaRPr lang="ja-JP" altLang="en-US" sz="11500" dirty="0">
              <a:solidFill>
                <a:schemeClr val="bg1"/>
              </a:solidFill>
            </a:endParaRPr>
          </a:p>
        </p:txBody>
      </p:sp>
    </p:spTree>
    <p:extLst>
      <p:ext uri="{BB962C8B-B14F-4D97-AF65-F5344CB8AC3E}">
        <p14:creationId xmlns:p14="http://schemas.microsoft.com/office/powerpoint/2010/main" val="982644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smtClean="0">
                <a:solidFill>
                  <a:schemeClr val="bg1"/>
                </a:solidFill>
                <a:latin typeface="メイリオ" panose="020B0604030504040204" pitchFamily="50" charset="-128"/>
                <a:ea typeface="メイリオ" panose="020B0604030504040204" pitchFamily="50" charset="-128"/>
              </a:rPr>
              <a:t>新・リスクアセスメントの具体的な手順</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24</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リスクアセスメントの追加実施事項</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64066" y="2429994"/>
            <a:ext cx="5226514" cy="4175492"/>
          </a:xfrm>
          <a:prstGeom prst="rect">
            <a:avLst/>
          </a:prstGeom>
        </p:spPr>
      </p:pic>
      <p:sp>
        <p:nvSpPr>
          <p:cNvPr id="8" name="テキスト ボックス 7"/>
          <p:cNvSpPr txBox="1"/>
          <p:nvPr/>
        </p:nvSpPr>
        <p:spPr>
          <a:xfrm>
            <a:off x="5477508" y="3668932"/>
            <a:ext cx="4155744" cy="1384995"/>
          </a:xfrm>
          <a:prstGeom prst="rect">
            <a:avLst/>
          </a:prstGeom>
          <a:solidFill>
            <a:schemeClr val="bg1"/>
          </a:solidFill>
          <a:ln>
            <a:solidFill>
              <a:schemeClr val="tx1"/>
            </a:solid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①ばく露の程度が濃度基準値以下であるか、一定のリスクがないか見積もる</a:t>
            </a:r>
            <a:endParaRPr lang="en-US" altLang="ja-JP" sz="1400" dirty="0" smtClean="0">
              <a:latin typeface="メイリオ" panose="020B0604030504040204" pitchFamily="50" charset="-128"/>
              <a:ea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②</a:t>
            </a:r>
            <a:r>
              <a:rPr lang="ja-JP" altLang="en-US" sz="1400" dirty="0" smtClean="0">
                <a:latin typeface="メイリオ" panose="020B0604030504040204" pitchFamily="50" charset="-128"/>
                <a:ea typeface="メイリオ" panose="020B0604030504040204" pitchFamily="50" charset="-128"/>
              </a:rPr>
              <a:t>基準値を超えるおそれがあれば確認測定を行う。</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一定</a:t>
            </a:r>
            <a:r>
              <a:rPr lang="ja-JP" altLang="en-US" sz="1400" dirty="0" smtClean="0">
                <a:latin typeface="メイリオ" panose="020B0604030504040204" pitchFamily="50" charset="-128"/>
                <a:ea typeface="メイリオ" panose="020B0604030504040204" pitchFamily="50" charset="-128"/>
              </a:rPr>
              <a:t>のリスクがあればリスクアセスメントのための測定を行う。</a:t>
            </a:r>
            <a:endParaRPr lang="en-US" altLang="ja-JP" sz="1400" dirty="0" smtClean="0">
              <a:latin typeface="メイリオ" panose="020B0604030504040204" pitchFamily="50" charset="-128"/>
              <a:ea typeface="メイリオ" panose="020B0604030504040204" pitchFamily="50" charset="-128"/>
            </a:endParaRPr>
          </a:p>
        </p:txBody>
      </p:sp>
      <p:sp>
        <p:nvSpPr>
          <p:cNvPr id="86" name="テキスト ボックス 85"/>
          <p:cNvSpPr txBox="1"/>
          <p:nvPr/>
        </p:nvSpPr>
        <p:spPr>
          <a:xfrm>
            <a:off x="5488050" y="6339168"/>
            <a:ext cx="4145470" cy="307777"/>
          </a:xfrm>
          <a:prstGeom prst="rect">
            <a:avLst/>
          </a:prstGeom>
          <a:solidFill>
            <a:schemeClr val="bg1"/>
          </a:solidFill>
          <a:ln>
            <a:solidFill>
              <a:schemeClr val="tx1"/>
            </a:solid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リスク低減措置やばく露状況について記録を残す</a:t>
            </a:r>
            <a:endParaRPr lang="en-US" altLang="ja-JP" sz="1400" dirty="0" smtClean="0">
              <a:latin typeface="メイリオ" panose="020B0604030504040204" pitchFamily="50" charset="-128"/>
              <a:ea typeface="メイリオ" panose="020B0604030504040204" pitchFamily="50" charset="-128"/>
            </a:endParaRPr>
          </a:p>
        </p:txBody>
      </p:sp>
      <p:sp>
        <p:nvSpPr>
          <p:cNvPr id="88" name="テキスト ボックス 87"/>
          <p:cNvSpPr txBox="1"/>
          <p:nvPr/>
        </p:nvSpPr>
        <p:spPr>
          <a:xfrm>
            <a:off x="5498592" y="5646534"/>
            <a:ext cx="4135196" cy="307777"/>
          </a:xfrm>
          <a:prstGeom prst="rect">
            <a:avLst/>
          </a:prstGeom>
          <a:solidFill>
            <a:schemeClr val="bg1"/>
          </a:solidFill>
          <a:ln>
            <a:solidFill>
              <a:schemeClr val="tx1"/>
            </a:solidFill>
          </a:ln>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リスク低減措置について労働者に意見を求める</a:t>
            </a:r>
            <a:endParaRPr lang="en-US" altLang="ja-JP" sz="1400" dirty="0" smtClean="0">
              <a:latin typeface="メイリオ" panose="020B0604030504040204" pitchFamily="50" charset="-128"/>
              <a:ea typeface="メイリオ" panose="020B0604030504040204" pitchFamily="50" charset="-128"/>
            </a:endParaRPr>
          </a:p>
        </p:txBody>
      </p:sp>
      <p:sp>
        <p:nvSpPr>
          <p:cNvPr id="89" name="右矢印 88"/>
          <p:cNvSpPr/>
          <p:nvPr/>
        </p:nvSpPr>
        <p:spPr>
          <a:xfrm flipH="1">
            <a:off x="4987032" y="3866963"/>
            <a:ext cx="488503" cy="323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右矢印 89"/>
          <p:cNvSpPr/>
          <p:nvPr/>
        </p:nvSpPr>
        <p:spPr>
          <a:xfrm flipH="1">
            <a:off x="5010089" y="5630823"/>
            <a:ext cx="488503" cy="323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右矢印 90"/>
          <p:cNvSpPr/>
          <p:nvPr/>
        </p:nvSpPr>
        <p:spPr>
          <a:xfrm flipH="1">
            <a:off x="5010089" y="6281998"/>
            <a:ext cx="488503" cy="323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5241031" y="1542501"/>
            <a:ext cx="45719" cy="5251999"/>
          </a:xfrm>
          <a:custGeom>
            <a:avLst/>
            <a:gdLst>
              <a:gd name="connsiteX0" fmla="*/ 0 w 0"/>
              <a:gd name="connsiteY0" fmla="*/ 0 h 5295900"/>
              <a:gd name="connsiteX1" fmla="*/ 0 w 0"/>
              <a:gd name="connsiteY1" fmla="*/ 5295900 h 5295900"/>
            </a:gdLst>
            <a:ahLst/>
            <a:cxnLst>
              <a:cxn ang="0">
                <a:pos x="connsiteX0" y="connsiteY0"/>
              </a:cxn>
              <a:cxn ang="0">
                <a:pos x="connsiteX1" y="connsiteY1"/>
              </a:cxn>
            </a:cxnLst>
            <a:rect l="l" t="t" r="r" b="b"/>
            <a:pathLst>
              <a:path h="5295900">
                <a:moveTo>
                  <a:pt x="0" y="0"/>
                </a:moveTo>
                <a:lnTo>
                  <a:pt x="0" y="529590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164468" y="1553093"/>
            <a:ext cx="5076564" cy="313430"/>
          </a:xfrm>
          <a:prstGeom prst="rect">
            <a:avLst/>
          </a:prstGeom>
          <a:solidFill>
            <a:schemeClr val="accent4"/>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現状の内容</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正方形/長方形 92"/>
          <p:cNvSpPr/>
          <p:nvPr/>
        </p:nvSpPr>
        <p:spPr>
          <a:xfrm>
            <a:off x="5260629" y="1553093"/>
            <a:ext cx="4480903" cy="313430"/>
          </a:xfrm>
          <a:prstGeom prst="rect">
            <a:avLst/>
          </a:prstGeom>
          <a:solidFill>
            <a:schemeClr val="accent4"/>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改正</a:t>
            </a: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内容</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フリーフォーム 4"/>
          <p:cNvSpPr/>
          <p:nvPr/>
        </p:nvSpPr>
        <p:spPr>
          <a:xfrm>
            <a:off x="177800" y="1549400"/>
            <a:ext cx="9575800" cy="5245100"/>
          </a:xfrm>
          <a:custGeom>
            <a:avLst/>
            <a:gdLst>
              <a:gd name="connsiteX0" fmla="*/ 0 w 9575800"/>
              <a:gd name="connsiteY0" fmla="*/ 88900 h 5245100"/>
              <a:gd name="connsiteX1" fmla="*/ 0 w 9575800"/>
              <a:gd name="connsiteY1" fmla="*/ 5245100 h 5245100"/>
              <a:gd name="connsiteX2" fmla="*/ 9575800 w 9575800"/>
              <a:gd name="connsiteY2" fmla="*/ 5245100 h 5245100"/>
              <a:gd name="connsiteX3" fmla="*/ 9575800 w 9575800"/>
              <a:gd name="connsiteY3" fmla="*/ 0 h 5245100"/>
            </a:gdLst>
            <a:ahLst/>
            <a:cxnLst>
              <a:cxn ang="0">
                <a:pos x="connsiteX0" y="connsiteY0"/>
              </a:cxn>
              <a:cxn ang="0">
                <a:pos x="connsiteX1" y="connsiteY1"/>
              </a:cxn>
              <a:cxn ang="0">
                <a:pos x="connsiteX2" y="connsiteY2"/>
              </a:cxn>
              <a:cxn ang="0">
                <a:pos x="connsiteX3" y="connsiteY3"/>
              </a:cxn>
            </a:cxnLst>
            <a:rect l="l" t="t" r="r" b="b"/>
            <a:pathLst>
              <a:path w="9575800" h="5245100">
                <a:moveTo>
                  <a:pt x="0" y="88900"/>
                </a:moveTo>
                <a:lnTo>
                  <a:pt x="0" y="5245100"/>
                </a:lnTo>
                <a:lnTo>
                  <a:pt x="9575800" y="5245100"/>
                </a:lnTo>
                <a:lnTo>
                  <a:pt x="9575800"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1542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25</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リスクアセスメントの流れ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1892660" y="1387250"/>
            <a:ext cx="6120680" cy="5352530"/>
            <a:chOff x="1892660" y="1387250"/>
            <a:chExt cx="6120680" cy="5352530"/>
          </a:xfrm>
        </p:grpSpPr>
        <p:pic>
          <p:nvPicPr>
            <p:cNvPr id="75" name="図 74"/>
            <p:cNvPicPr>
              <a:picLocks noChangeAspect="1"/>
            </p:cNvPicPr>
            <p:nvPr/>
          </p:nvPicPr>
          <p:blipFill>
            <a:blip r:embed="rId3"/>
            <a:stretch>
              <a:fillRect/>
            </a:stretch>
          </p:blipFill>
          <p:spPr>
            <a:xfrm>
              <a:off x="1892660" y="1387250"/>
              <a:ext cx="6120680" cy="5352530"/>
            </a:xfrm>
            <a:prstGeom prst="rect">
              <a:avLst/>
            </a:prstGeom>
          </p:spPr>
        </p:pic>
        <p:sp>
          <p:nvSpPr>
            <p:cNvPr id="76" name="テキスト ボックス 75"/>
            <p:cNvSpPr txBox="1"/>
            <p:nvPr/>
          </p:nvSpPr>
          <p:spPr>
            <a:xfrm>
              <a:off x="5719673" y="3861048"/>
              <a:ext cx="2160000" cy="261610"/>
            </a:xfrm>
            <a:prstGeom prst="rect">
              <a:avLst/>
            </a:prstGeom>
            <a:solidFill>
              <a:srgbClr val="FFFFCC"/>
            </a:solidFill>
            <a:ln>
              <a:solidFill>
                <a:schemeClr val="bg1">
                  <a:lumMod val="65000"/>
                </a:schemeClr>
              </a:solidFill>
            </a:ln>
          </p:spPr>
          <p:txBody>
            <a:bodyPr wrap="square" rtlCol="0">
              <a:spAutoFit/>
            </a:bodyPr>
            <a:lstStyle/>
            <a:p>
              <a:r>
                <a:rPr lang="ja-JP" altLang="en-US" sz="1050" dirty="0" smtClean="0">
                  <a:latin typeface="メイリオ" panose="020B0604030504040204" pitchFamily="50" charset="-128"/>
                  <a:ea typeface="メイリオ" panose="020B0604030504040204" pitchFamily="50" charset="-128"/>
                </a:rPr>
                <a:t>労働者に意見を求める</a:t>
              </a:r>
              <a:endParaRPr lang="en-US" altLang="ja-JP" sz="1050" dirty="0" smtClean="0">
                <a:latin typeface="メイリオ" panose="020B0604030504040204" pitchFamily="50" charset="-128"/>
                <a:ea typeface="メイリオ" panose="020B0604030504040204" pitchFamily="50" charset="-128"/>
              </a:endParaRPr>
            </a:p>
          </p:txBody>
        </p:sp>
        <p:sp>
          <p:nvSpPr>
            <p:cNvPr id="77" name="テキスト ボックス 76"/>
            <p:cNvSpPr txBox="1"/>
            <p:nvPr/>
          </p:nvSpPr>
          <p:spPr>
            <a:xfrm>
              <a:off x="5719673" y="4143742"/>
              <a:ext cx="2160000" cy="252000"/>
            </a:xfrm>
            <a:prstGeom prst="rect">
              <a:avLst/>
            </a:prstGeom>
            <a:solidFill>
              <a:srgbClr val="FFFFCC"/>
            </a:solidFill>
            <a:ln>
              <a:solidFill>
                <a:schemeClr val="bg1">
                  <a:lumMod val="50000"/>
                </a:schemeClr>
              </a:solidFill>
            </a:ln>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記録</a:t>
              </a:r>
              <a:r>
                <a:rPr lang="ja-JP" altLang="en-US" sz="1050" dirty="0" smtClean="0">
                  <a:latin typeface="メイリオ" panose="020B0604030504040204" pitchFamily="50" charset="-128"/>
                  <a:ea typeface="メイリオ" panose="020B0604030504040204" pitchFamily="50" charset="-128"/>
                </a:rPr>
                <a:t>の作成</a:t>
              </a:r>
              <a:endParaRPr lang="en-US" altLang="ja-JP" sz="1050" dirty="0" smtClean="0">
                <a:latin typeface="メイリオ" panose="020B0604030504040204" pitchFamily="50" charset="-128"/>
                <a:ea typeface="メイリオ" panose="020B0604030504040204" pitchFamily="50" charset="-128"/>
              </a:endParaRPr>
            </a:p>
          </p:txBody>
        </p:sp>
        <p:sp>
          <p:nvSpPr>
            <p:cNvPr id="79" name="テキスト ボックス 78"/>
            <p:cNvSpPr txBox="1"/>
            <p:nvPr/>
          </p:nvSpPr>
          <p:spPr>
            <a:xfrm>
              <a:off x="4736976" y="6187762"/>
              <a:ext cx="2160000" cy="261610"/>
            </a:xfrm>
            <a:prstGeom prst="rect">
              <a:avLst/>
            </a:prstGeom>
            <a:solidFill>
              <a:srgbClr val="FFFFCC"/>
            </a:solidFill>
            <a:ln>
              <a:solidFill>
                <a:schemeClr val="bg1">
                  <a:lumMod val="65000"/>
                </a:schemeClr>
              </a:solidFill>
            </a:ln>
          </p:spPr>
          <p:txBody>
            <a:bodyPr wrap="square" rtlCol="0">
              <a:spAutoFit/>
            </a:bodyPr>
            <a:lstStyle/>
            <a:p>
              <a:r>
                <a:rPr lang="ja-JP" altLang="en-US" sz="1050" dirty="0" smtClean="0">
                  <a:latin typeface="メイリオ" panose="020B0604030504040204" pitchFamily="50" charset="-128"/>
                  <a:ea typeface="メイリオ" panose="020B0604030504040204" pitchFamily="50" charset="-128"/>
                </a:rPr>
                <a:t>労働者に意見を求める</a:t>
              </a:r>
              <a:endParaRPr lang="en-US" altLang="ja-JP" sz="1050" dirty="0" smtClean="0">
                <a:latin typeface="メイリオ" panose="020B0604030504040204" pitchFamily="50" charset="-128"/>
                <a:ea typeface="メイリオ" panose="020B0604030504040204" pitchFamily="50" charset="-128"/>
              </a:endParaRPr>
            </a:p>
          </p:txBody>
        </p:sp>
        <p:sp>
          <p:nvSpPr>
            <p:cNvPr id="80" name="テキスト ボックス 79"/>
            <p:cNvSpPr txBox="1"/>
            <p:nvPr/>
          </p:nvSpPr>
          <p:spPr>
            <a:xfrm>
              <a:off x="4736976" y="6470456"/>
              <a:ext cx="2160000" cy="252000"/>
            </a:xfrm>
            <a:prstGeom prst="rect">
              <a:avLst/>
            </a:prstGeom>
            <a:solidFill>
              <a:srgbClr val="FFFFCC"/>
            </a:solidFill>
            <a:ln>
              <a:solidFill>
                <a:schemeClr val="bg1">
                  <a:lumMod val="50000"/>
                </a:schemeClr>
              </a:solidFill>
            </a:ln>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記録</a:t>
              </a:r>
              <a:r>
                <a:rPr lang="ja-JP" altLang="en-US" sz="1050" dirty="0" smtClean="0">
                  <a:latin typeface="メイリオ" panose="020B0604030504040204" pitchFamily="50" charset="-128"/>
                  <a:ea typeface="メイリオ" panose="020B0604030504040204" pitchFamily="50" charset="-128"/>
                </a:rPr>
                <a:t>の作成</a:t>
              </a:r>
              <a:endParaRPr lang="en-US" altLang="ja-JP" sz="1050" dirty="0" smtClean="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189472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26</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リスクアセスメントの実施時期</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72480" y="1628800"/>
            <a:ext cx="9741532" cy="4260141"/>
          </a:xfrm>
          <a:prstGeom prst="rect">
            <a:avLst/>
          </a:prstGeom>
        </p:spPr>
        <p:txBody>
          <a:bodyPr wrap="square">
            <a:spAutoFit/>
          </a:bodyPr>
          <a:lstStyle/>
          <a:p>
            <a:pPr>
              <a:lnSpc>
                <a:spcPts val="2500"/>
              </a:lnSpc>
              <a:tabLst>
                <a:tab pos="250578" algn="l"/>
              </a:tabLst>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化学物質を原材料等として新規に採用し、又は変更するとき</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作業</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の方法</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又</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は手順を新規に採用し、又は変更するとき</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危険・有害性についても情報が変化し、又は変化するおそれがあるとき</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濃度基準値が新たに定められた場合</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既に使用している物質が新たにリスクアセスメント対象物となった場合</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前回</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のリスクアセスメントから一定期間が経過し、設備の経年劣化があった場合。</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労働者の入れ替わりに伴う知識経験の変化があった場合。</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74688" y="1472064"/>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義務</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64468" y="3831971"/>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努力</a:t>
            </a: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義務</a:t>
            </a:r>
          </a:p>
        </p:txBody>
      </p:sp>
    </p:spTree>
    <p:extLst>
      <p:ext uri="{BB962C8B-B14F-4D97-AF65-F5344CB8AC3E}">
        <p14:creationId xmlns:p14="http://schemas.microsoft.com/office/powerpoint/2010/main" val="2913332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27</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リスクの見積もり方</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21" name="正方形/長方形 20"/>
          <p:cNvSpPr/>
          <p:nvPr/>
        </p:nvSpPr>
        <p:spPr>
          <a:xfrm>
            <a:off x="7828028" y="4797152"/>
            <a:ext cx="1157419" cy="432048"/>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72480" y="1628800"/>
            <a:ext cx="9217024" cy="4260141"/>
          </a:xfrm>
          <a:prstGeom prst="rect">
            <a:avLst/>
          </a:prstGeom>
        </p:spPr>
        <p:txBody>
          <a:bodyPr wrap="square">
            <a:spAutoFit/>
          </a:bodyPr>
          <a:lstStyle/>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リスクの見積もり方は一つではない。事業場の判断で選択可能。</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リスク　＝　「発生可能性」</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「重篤度」　と捉える方法</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①コントロールバンディング法</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リスク　＝　「ばく露の程度」</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「有害性」　と捉える方法</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②作業環境測定</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③個人ばく露測定</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④</a:t>
            </a:r>
            <a:r>
              <a:rPr lang="en-US" altLang="ja-JP"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CREATE SIMPLE</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②③は濃度を</a:t>
            </a:r>
            <a:r>
              <a:rPr lang="ja-JP" altLang="en-US" sz="2000" u="sng" dirty="0" smtClean="0">
                <a:latin typeface="メイリオ" panose="020B0604030504040204" pitchFamily="50" charset="-128"/>
                <a:ea typeface="メイリオ" panose="020B0604030504040204" pitchFamily="50" charset="-128"/>
                <a:cs typeface="メイリオ" panose="020B0604030504040204" pitchFamily="50" charset="-128"/>
              </a:rPr>
              <a:t>測定する</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方法で、①④は濃度を</a:t>
            </a:r>
            <a:r>
              <a:rPr lang="ja-JP" altLang="en-US" sz="2000" u="sng" dirty="0" smtClean="0">
                <a:latin typeface="メイリオ" panose="020B0604030504040204" pitchFamily="50" charset="-128"/>
                <a:ea typeface="メイリオ" panose="020B0604030504040204" pitchFamily="50" charset="-128"/>
                <a:cs typeface="メイリオ" panose="020B0604030504040204" pitchFamily="50" charset="-128"/>
              </a:rPr>
              <a:t>推定する</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方法</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推定の結果、リスクが高ければ測定を実施すること。</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3" name="グループ化 22"/>
          <p:cNvGrpSpPr/>
          <p:nvPr/>
        </p:nvGrpSpPr>
        <p:grpSpPr>
          <a:xfrm>
            <a:off x="992560" y="4221088"/>
            <a:ext cx="216024" cy="318999"/>
            <a:chOff x="1470910" y="111310"/>
            <a:chExt cx="2821312" cy="4899469"/>
          </a:xfrm>
        </p:grpSpPr>
        <p:grpSp>
          <p:nvGrpSpPr>
            <p:cNvPr id="24" name="グループ化 23"/>
            <p:cNvGrpSpPr/>
            <p:nvPr/>
          </p:nvGrpSpPr>
          <p:grpSpPr>
            <a:xfrm>
              <a:off x="1470910" y="111310"/>
              <a:ext cx="2821312" cy="3555125"/>
              <a:chOff x="1470911" y="111317"/>
              <a:chExt cx="3642909" cy="3555125"/>
            </a:xfrm>
            <a:solidFill>
              <a:schemeClr val="bg1"/>
            </a:solidFill>
          </p:grpSpPr>
          <p:sp>
            <p:nvSpPr>
              <p:cNvPr id="28" name="フリーフォーム 27"/>
              <p:cNvSpPr/>
              <p:nvPr/>
            </p:nvSpPr>
            <p:spPr>
              <a:xfrm>
                <a:off x="1470911" y="111317"/>
                <a:ext cx="3642909" cy="3555125"/>
              </a:xfrm>
              <a:custGeom>
                <a:avLst/>
                <a:gdLst>
                  <a:gd name="connsiteX0" fmla="*/ 181155 w 655607"/>
                  <a:gd name="connsiteY0" fmla="*/ 664234 h 664234"/>
                  <a:gd name="connsiteX1" fmla="*/ 181155 w 655607"/>
                  <a:gd name="connsiteY1" fmla="*/ 543464 h 664234"/>
                  <a:gd name="connsiteX2" fmla="*/ 0 w 655607"/>
                  <a:gd name="connsiteY2" fmla="*/ 0 h 664234"/>
                  <a:gd name="connsiteX3" fmla="*/ 155275 w 655607"/>
                  <a:gd name="connsiteY3" fmla="*/ 43132 h 664234"/>
                  <a:gd name="connsiteX4" fmla="*/ 293298 w 655607"/>
                  <a:gd name="connsiteY4" fmla="*/ 51758 h 664234"/>
                  <a:gd name="connsiteX5" fmla="*/ 465826 w 655607"/>
                  <a:gd name="connsiteY5" fmla="*/ 51758 h 664234"/>
                  <a:gd name="connsiteX6" fmla="*/ 603849 w 655607"/>
                  <a:gd name="connsiteY6" fmla="*/ 146649 h 664234"/>
                  <a:gd name="connsiteX7" fmla="*/ 655607 w 655607"/>
                  <a:gd name="connsiteY7" fmla="*/ 284672 h 664234"/>
                  <a:gd name="connsiteX8" fmla="*/ 543464 w 655607"/>
                  <a:gd name="connsiteY8" fmla="*/ 431321 h 664234"/>
                  <a:gd name="connsiteX9" fmla="*/ 534838 w 655607"/>
                  <a:gd name="connsiteY9" fmla="*/ 664234 h 664234"/>
                  <a:gd name="connsiteX0" fmla="*/ 181155 w 655607"/>
                  <a:gd name="connsiteY0" fmla="*/ 664234 h 664234"/>
                  <a:gd name="connsiteX1" fmla="*/ 181155 w 655607"/>
                  <a:gd name="connsiteY1" fmla="*/ 543464 h 664234"/>
                  <a:gd name="connsiteX2" fmla="*/ 0 w 655607"/>
                  <a:gd name="connsiteY2" fmla="*/ 0 h 664234"/>
                  <a:gd name="connsiteX3" fmla="*/ 155275 w 655607"/>
                  <a:gd name="connsiteY3" fmla="*/ 43132 h 664234"/>
                  <a:gd name="connsiteX4" fmla="*/ 293298 w 655607"/>
                  <a:gd name="connsiteY4" fmla="*/ 51758 h 664234"/>
                  <a:gd name="connsiteX5" fmla="*/ 465826 w 655607"/>
                  <a:gd name="connsiteY5" fmla="*/ 51758 h 664234"/>
                  <a:gd name="connsiteX6" fmla="*/ 603849 w 655607"/>
                  <a:gd name="connsiteY6" fmla="*/ 146649 h 664234"/>
                  <a:gd name="connsiteX7" fmla="*/ 655607 w 655607"/>
                  <a:gd name="connsiteY7" fmla="*/ 284672 h 664234"/>
                  <a:gd name="connsiteX8" fmla="*/ 543464 w 655607"/>
                  <a:gd name="connsiteY8" fmla="*/ 431321 h 664234"/>
                  <a:gd name="connsiteX9" fmla="*/ 534838 w 655607"/>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293306 w 655615"/>
                  <a:gd name="connsiteY4" fmla="*/ 51758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312416 w 655615"/>
                  <a:gd name="connsiteY4" fmla="*/ 54920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312416 w 655615"/>
                  <a:gd name="connsiteY4" fmla="*/ 54920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312416 w 655615"/>
                  <a:gd name="connsiteY4" fmla="*/ 54920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312416 w 655615"/>
                  <a:gd name="connsiteY4" fmla="*/ 54920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312416 w 655615"/>
                  <a:gd name="connsiteY4" fmla="*/ 54920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664234 h 664234"/>
                  <a:gd name="connsiteX1" fmla="*/ 181163 w 655615"/>
                  <a:gd name="connsiteY1" fmla="*/ 543464 h 664234"/>
                  <a:gd name="connsiteX2" fmla="*/ 8 w 655615"/>
                  <a:gd name="connsiteY2" fmla="*/ 0 h 664234"/>
                  <a:gd name="connsiteX3" fmla="*/ 155283 w 655615"/>
                  <a:gd name="connsiteY3" fmla="*/ 43132 h 664234"/>
                  <a:gd name="connsiteX4" fmla="*/ 312416 w 655615"/>
                  <a:gd name="connsiteY4" fmla="*/ 54920 h 664234"/>
                  <a:gd name="connsiteX5" fmla="*/ 465834 w 655615"/>
                  <a:gd name="connsiteY5" fmla="*/ 51758 h 664234"/>
                  <a:gd name="connsiteX6" fmla="*/ 603857 w 655615"/>
                  <a:gd name="connsiteY6" fmla="*/ 146649 h 664234"/>
                  <a:gd name="connsiteX7" fmla="*/ 655615 w 655615"/>
                  <a:gd name="connsiteY7" fmla="*/ 284672 h 664234"/>
                  <a:gd name="connsiteX8" fmla="*/ 543472 w 655615"/>
                  <a:gd name="connsiteY8" fmla="*/ 431321 h 664234"/>
                  <a:gd name="connsiteX9" fmla="*/ 534846 w 655615"/>
                  <a:gd name="connsiteY9" fmla="*/ 664234 h 664234"/>
                  <a:gd name="connsiteX0" fmla="*/ 181163 w 655615"/>
                  <a:gd name="connsiteY0" fmla="*/ 845210 h 845210"/>
                  <a:gd name="connsiteX1" fmla="*/ 181163 w 655615"/>
                  <a:gd name="connsiteY1" fmla="*/ 724440 h 845210"/>
                  <a:gd name="connsiteX2" fmla="*/ 8 w 655615"/>
                  <a:gd name="connsiteY2" fmla="*/ 180976 h 845210"/>
                  <a:gd name="connsiteX3" fmla="*/ 155283 w 655615"/>
                  <a:gd name="connsiteY3" fmla="*/ 224108 h 845210"/>
                  <a:gd name="connsiteX4" fmla="*/ 312416 w 655615"/>
                  <a:gd name="connsiteY4" fmla="*/ 235896 h 845210"/>
                  <a:gd name="connsiteX5" fmla="*/ 465834 w 655615"/>
                  <a:gd name="connsiteY5" fmla="*/ 232734 h 845210"/>
                  <a:gd name="connsiteX6" fmla="*/ 603857 w 655615"/>
                  <a:gd name="connsiteY6" fmla="*/ 327625 h 845210"/>
                  <a:gd name="connsiteX7" fmla="*/ 655615 w 655615"/>
                  <a:gd name="connsiteY7" fmla="*/ 465648 h 845210"/>
                  <a:gd name="connsiteX8" fmla="*/ 543472 w 655615"/>
                  <a:gd name="connsiteY8" fmla="*/ 612297 h 845210"/>
                  <a:gd name="connsiteX9" fmla="*/ 534846 w 655615"/>
                  <a:gd name="connsiteY9" fmla="*/ 845210 h 845210"/>
                  <a:gd name="connsiteX0" fmla="*/ 181163 w 655615"/>
                  <a:gd name="connsiteY0" fmla="*/ 849771 h 849771"/>
                  <a:gd name="connsiteX1" fmla="*/ 181163 w 655615"/>
                  <a:gd name="connsiteY1" fmla="*/ 729001 h 849771"/>
                  <a:gd name="connsiteX2" fmla="*/ 8 w 655615"/>
                  <a:gd name="connsiteY2" fmla="*/ 185537 h 849771"/>
                  <a:gd name="connsiteX3" fmla="*/ 155283 w 655615"/>
                  <a:gd name="connsiteY3" fmla="*/ 228669 h 849771"/>
                  <a:gd name="connsiteX4" fmla="*/ 312416 w 655615"/>
                  <a:gd name="connsiteY4" fmla="*/ 240457 h 849771"/>
                  <a:gd name="connsiteX5" fmla="*/ 465834 w 655615"/>
                  <a:gd name="connsiteY5" fmla="*/ 237295 h 849771"/>
                  <a:gd name="connsiteX6" fmla="*/ 603857 w 655615"/>
                  <a:gd name="connsiteY6" fmla="*/ 332186 h 849771"/>
                  <a:gd name="connsiteX7" fmla="*/ 655615 w 655615"/>
                  <a:gd name="connsiteY7" fmla="*/ 470209 h 849771"/>
                  <a:gd name="connsiteX8" fmla="*/ 543472 w 655615"/>
                  <a:gd name="connsiteY8" fmla="*/ 616858 h 849771"/>
                  <a:gd name="connsiteX9" fmla="*/ 534846 w 655615"/>
                  <a:gd name="connsiteY9" fmla="*/ 849771 h 849771"/>
                  <a:gd name="connsiteX0" fmla="*/ 181163 w 655615"/>
                  <a:gd name="connsiteY0" fmla="*/ 1011716 h 1011716"/>
                  <a:gd name="connsiteX1" fmla="*/ 181163 w 655615"/>
                  <a:gd name="connsiteY1" fmla="*/ 890946 h 1011716"/>
                  <a:gd name="connsiteX2" fmla="*/ 8 w 655615"/>
                  <a:gd name="connsiteY2" fmla="*/ 347482 h 1011716"/>
                  <a:gd name="connsiteX3" fmla="*/ 155283 w 655615"/>
                  <a:gd name="connsiteY3" fmla="*/ 390614 h 1011716"/>
                  <a:gd name="connsiteX4" fmla="*/ 312416 w 655615"/>
                  <a:gd name="connsiteY4" fmla="*/ 402402 h 1011716"/>
                  <a:gd name="connsiteX5" fmla="*/ 465834 w 655615"/>
                  <a:gd name="connsiteY5" fmla="*/ 399240 h 1011716"/>
                  <a:gd name="connsiteX6" fmla="*/ 496848 w 655615"/>
                  <a:gd name="connsiteY6" fmla="*/ 475 h 1011716"/>
                  <a:gd name="connsiteX7" fmla="*/ 603857 w 655615"/>
                  <a:gd name="connsiteY7" fmla="*/ 494131 h 1011716"/>
                  <a:gd name="connsiteX8" fmla="*/ 655615 w 655615"/>
                  <a:gd name="connsiteY8" fmla="*/ 632154 h 1011716"/>
                  <a:gd name="connsiteX9" fmla="*/ 543472 w 655615"/>
                  <a:gd name="connsiteY9" fmla="*/ 778803 h 1011716"/>
                  <a:gd name="connsiteX10" fmla="*/ 534846 w 655615"/>
                  <a:gd name="connsiteY10" fmla="*/ 1011716 h 1011716"/>
                  <a:gd name="connsiteX0" fmla="*/ 181163 w 655615"/>
                  <a:gd name="connsiteY0" fmla="*/ 1011749 h 1011749"/>
                  <a:gd name="connsiteX1" fmla="*/ 181163 w 655615"/>
                  <a:gd name="connsiteY1" fmla="*/ 890979 h 1011749"/>
                  <a:gd name="connsiteX2" fmla="*/ 8 w 655615"/>
                  <a:gd name="connsiteY2" fmla="*/ 347515 h 1011749"/>
                  <a:gd name="connsiteX3" fmla="*/ 155283 w 655615"/>
                  <a:gd name="connsiteY3" fmla="*/ 390647 h 1011749"/>
                  <a:gd name="connsiteX4" fmla="*/ 312416 w 655615"/>
                  <a:gd name="connsiteY4" fmla="*/ 402435 h 1011749"/>
                  <a:gd name="connsiteX5" fmla="*/ 465834 w 655615"/>
                  <a:gd name="connsiteY5" fmla="*/ 399273 h 1011749"/>
                  <a:gd name="connsiteX6" fmla="*/ 496848 w 655615"/>
                  <a:gd name="connsiteY6" fmla="*/ 508 h 1011749"/>
                  <a:gd name="connsiteX7" fmla="*/ 603857 w 655615"/>
                  <a:gd name="connsiteY7" fmla="*/ 494164 h 1011749"/>
                  <a:gd name="connsiteX8" fmla="*/ 655615 w 655615"/>
                  <a:gd name="connsiteY8" fmla="*/ 632187 h 1011749"/>
                  <a:gd name="connsiteX9" fmla="*/ 543472 w 655615"/>
                  <a:gd name="connsiteY9" fmla="*/ 778836 h 1011749"/>
                  <a:gd name="connsiteX10" fmla="*/ 534846 w 655615"/>
                  <a:gd name="connsiteY10" fmla="*/ 1011749 h 1011749"/>
                  <a:gd name="connsiteX0" fmla="*/ 181163 w 655615"/>
                  <a:gd name="connsiteY0" fmla="*/ 1188574 h 1188574"/>
                  <a:gd name="connsiteX1" fmla="*/ 181163 w 655615"/>
                  <a:gd name="connsiteY1" fmla="*/ 1067804 h 1188574"/>
                  <a:gd name="connsiteX2" fmla="*/ 8 w 655615"/>
                  <a:gd name="connsiteY2" fmla="*/ 524340 h 1188574"/>
                  <a:gd name="connsiteX3" fmla="*/ 155283 w 655615"/>
                  <a:gd name="connsiteY3" fmla="*/ 567472 h 1188574"/>
                  <a:gd name="connsiteX4" fmla="*/ 312416 w 655615"/>
                  <a:gd name="connsiteY4" fmla="*/ 579260 h 1188574"/>
                  <a:gd name="connsiteX5" fmla="*/ 465834 w 655615"/>
                  <a:gd name="connsiteY5" fmla="*/ 576098 h 1188574"/>
                  <a:gd name="connsiteX6" fmla="*/ 527061 w 655615"/>
                  <a:gd name="connsiteY6" fmla="*/ 343 h 1188574"/>
                  <a:gd name="connsiteX7" fmla="*/ 603857 w 655615"/>
                  <a:gd name="connsiteY7" fmla="*/ 670989 h 1188574"/>
                  <a:gd name="connsiteX8" fmla="*/ 655615 w 655615"/>
                  <a:gd name="connsiteY8" fmla="*/ 809012 h 1188574"/>
                  <a:gd name="connsiteX9" fmla="*/ 543472 w 655615"/>
                  <a:gd name="connsiteY9" fmla="*/ 955661 h 1188574"/>
                  <a:gd name="connsiteX10" fmla="*/ 534846 w 655615"/>
                  <a:gd name="connsiteY10" fmla="*/ 1188574 h 1188574"/>
                  <a:gd name="connsiteX0" fmla="*/ 181163 w 655615"/>
                  <a:gd name="connsiteY0" fmla="*/ 1188231 h 1188231"/>
                  <a:gd name="connsiteX1" fmla="*/ 181163 w 655615"/>
                  <a:gd name="connsiteY1" fmla="*/ 1067461 h 1188231"/>
                  <a:gd name="connsiteX2" fmla="*/ 8 w 655615"/>
                  <a:gd name="connsiteY2" fmla="*/ 523997 h 1188231"/>
                  <a:gd name="connsiteX3" fmla="*/ 155283 w 655615"/>
                  <a:gd name="connsiteY3" fmla="*/ 567129 h 1188231"/>
                  <a:gd name="connsiteX4" fmla="*/ 312416 w 655615"/>
                  <a:gd name="connsiteY4" fmla="*/ 578917 h 1188231"/>
                  <a:gd name="connsiteX5" fmla="*/ 465834 w 655615"/>
                  <a:gd name="connsiteY5" fmla="*/ 575755 h 1188231"/>
                  <a:gd name="connsiteX6" fmla="*/ 527061 w 655615"/>
                  <a:gd name="connsiteY6" fmla="*/ 0 h 1188231"/>
                  <a:gd name="connsiteX7" fmla="*/ 603857 w 655615"/>
                  <a:gd name="connsiteY7" fmla="*/ 670646 h 1188231"/>
                  <a:gd name="connsiteX8" fmla="*/ 655615 w 655615"/>
                  <a:gd name="connsiteY8" fmla="*/ 808669 h 1188231"/>
                  <a:gd name="connsiteX9" fmla="*/ 543472 w 655615"/>
                  <a:gd name="connsiteY9" fmla="*/ 955318 h 1188231"/>
                  <a:gd name="connsiteX10" fmla="*/ 534846 w 655615"/>
                  <a:gd name="connsiteY10" fmla="*/ 1188231 h 1188231"/>
                  <a:gd name="connsiteX0" fmla="*/ 181163 w 655615"/>
                  <a:gd name="connsiteY0" fmla="*/ 1188231 h 1188231"/>
                  <a:gd name="connsiteX1" fmla="*/ 181163 w 655615"/>
                  <a:gd name="connsiteY1" fmla="*/ 1067461 h 1188231"/>
                  <a:gd name="connsiteX2" fmla="*/ 8 w 655615"/>
                  <a:gd name="connsiteY2" fmla="*/ 523997 h 1188231"/>
                  <a:gd name="connsiteX3" fmla="*/ 155283 w 655615"/>
                  <a:gd name="connsiteY3" fmla="*/ 567129 h 1188231"/>
                  <a:gd name="connsiteX4" fmla="*/ 312416 w 655615"/>
                  <a:gd name="connsiteY4" fmla="*/ 578917 h 1188231"/>
                  <a:gd name="connsiteX5" fmla="*/ 465834 w 655615"/>
                  <a:gd name="connsiteY5" fmla="*/ 575755 h 1188231"/>
                  <a:gd name="connsiteX6" fmla="*/ 527061 w 655615"/>
                  <a:gd name="connsiteY6" fmla="*/ 0 h 1188231"/>
                  <a:gd name="connsiteX7" fmla="*/ 603857 w 655615"/>
                  <a:gd name="connsiteY7" fmla="*/ 670646 h 1188231"/>
                  <a:gd name="connsiteX8" fmla="*/ 655615 w 655615"/>
                  <a:gd name="connsiteY8" fmla="*/ 808669 h 1188231"/>
                  <a:gd name="connsiteX9" fmla="*/ 543472 w 655615"/>
                  <a:gd name="connsiteY9" fmla="*/ 955318 h 1188231"/>
                  <a:gd name="connsiteX10" fmla="*/ 534846 w 655615"/>
                  <a:gd name="connsiteY10" fmla="*/ 1188231 h 1188231"/>
                  <a:gd name="connsiteX0" fmla="*/ 181163 w 655615"/>
                  <a:gd name="connsiteY0" fmla="*/ 1188231 h 1188231"/>
                  <a:gd name="connsiteX1" fmla="*/ 181163 w 655615"/>
                  <a:gd name="connsiteY1" fmla="*/ 1067461 h 1188231"/>
                  <a:gd name="connsiteX2" fmla="*/ 8 w 655615"/>
                  <a:gd name="connsiteY2" fmla="*/ 523997 h 1188231"/>
                  <a:gd name="connsiteX3" fmla="*/ 155283 w 655615"/>
                  <a:gd name="connsiteY3" fmla="*/ 567129 h 1188231"/>
                  <a:gd name="connsiteX4" fmla="*/ 312416 w 655615"/>
                  <a:gd name="connsiteY4" fmla="*/ 578917 h 1188231"/>
                  <a:gd name="connsiteX5" fmla="*/ 465834 w 655615"/>
                  <a:gd name="connsiteY5" fmla="*/ 575755 h 1188231"/>
                  <a:gd name="connsiteX6" fmla="*/ 527061 w 655615"/>
                  <a:gd name="connsiteY6" fmla="*/ 0 h 1188231"/>
                  <a:gd name="connsiteX7" fmla="*/ 603857 w 655615"/>
                  <a:gd name="connsiteY7" fmla="*/ 670646 h 1188231"/>
                  <a:gd name="connsiteX8" fmla="*/ 655615 w 655615"/>
                  <a:gd name="connsiteY8" fmla="*/ 808669 h 1188231"/>
                  <a:gd name="connsiteX9" fmla="*/ 543472 w 655615"/>
                  <a:gd name="connsiteY9" fmla="*/ 955318 h 1188231"/>
                  <a:gd name="connsiteX10" fmla="*/ 534846 w 655615"/>
                  <a:gd name="connsiteY10" fmla="*/ 1188231 h 1188231"/>
                  <a:gd name="connsiteX0" fmla="*/ 181163 w 655615"/>
                  <a:gd name="connsiteY0" fmla="*/ 1188231 h 1188231"/>
                  <a:gd name="connsiteX1" fmla="*/ 181163 w 655615"/>
                  <a:gd name="connsiteY1" fmla="*/ 1067461 h 1188231"/>
                  <a:gd name="connsiteX2" fmla="*/ 8 w 655615"/>
                  <a:gd name="connsiteY2" fmla="*/ 523997 h 1188231"/>
                  <a:gd name="connsiteX3" fmla="*/ 155283 w 655615"/>
                  <a:gd name="connsiteY3" fmla="*/ 567129 h 1188231"/>
                  <a:gd name="connsiteX4" fmla="*/ 312416 w 655615"/>
                  <a:gd name="connsiteY4" fmla="*/ 578917 h 1188231"/>
                  <a:gd name="connsiteX5" fmla="*/ 465834 w 655615"/>
                  <a:gd name="connsiteY5" fmla="*/ 575755 h 1188231"/>
                  <a:gd name="connsiteX6" fmla="*/ 527061 w 655615"/>
                  <a:gd name="connsiteY6" fmla="*/ 0 h 1188231"/>
                  <a:gd name="connsiteX7" fmla="*/ 603857 w 655615"/>
                  <a:gd name="connsiteY7" fmla="*/ 670646 h 1188231"/>
                  <a:gd name="connsiteX8" fmla="*/ 655615 w 655615"/>
                  <a:gd name="connsiteY8" fmla="*/ 808669 h 1188231"/>
                  <a:gd name="connsiteX9" fmla="*/ 543472 w 655615"/>
                  <a:gd name="connsiteY9" fmla="*/ 955318 h 1188231"/>
                  <a:gd name="connsiteX10" fmla="*/ 534846 w 655615"/>
                  <a:gd name="connsiteY10" fmla="*/ 1188231 h 1188231"/>
                  <a:gd name="connsiteX0" fmla="*/ 181163 w 655615"/>
                  <a:gd name="connsiteY0" fmla="*/ 1188231 h 1188231"/>
                  <a:gd name="connsiteX1" fmla="*/ 181163 w 655615"/>
                  <a:gd name="connsiteY1" fmla="*/ 1067461 h 1188231"/>
                  <a:gd name="connsiteX2" fmla="*/ 8 w 655615"/>
                  <a:gd name="connsiteY2" fmla="*/ 523997 h 1188231"/>
                  <a:gd name="connsiteX3" fmla="*/ 155283 w 655615"/>
                  <a:gd name="connsiteY3" fmla="*/ 567129 h 1188231"/>
                  <a:gd name="connsiteX4" fmla="*/ 312416 w 655615"/>
                  <a:gd name="connsiteY4" fmla="*/ 578917 h 1188231"/>
                  <a:gd name="connsiteX5" fmla="*/ 465834 w 655615"/>
                  <a:gd name="connsiteY5" fmla="*/ 575755 h 1188231"/>
                  <a:gd name="connsiteX6" fmla="*/ 527061 w 655615"/>
                  <a:gd name="connsiteY6" fmla="*/ 0 h 1188231"/>
                  <a:gd name="connsiteX7" fmla="*/ 603857 w 655615"/>
                  <a:gd name="connsiteY7" fmla="*/ 670646 h 1188231"/>
                  <a:gd name="connsiteX8" fmla="*/ 655615 w 655615"/>
                  <a:gd name="connsiteY8" fmla="*/ 808669 h 1188231"/>
                  <a:gd name="connsiteX9" fmla="*/ 543472 w 655615"/>
                  <a:gd name="connsiteY9" fmla="*/ 955318 h 1188231"/>
                  <a:gd name="connsiteX10" fmla="*/ 534846 w 655615"/>
                  <a:gd name="connsiteY10" fmla="*/ 1188231 h 1188231"/>
                  <a:gd name="connsiteX0" fmla="*/ 181163 w 655615"/>
                  <a:gd name="connsiteY0" fmla="*/ 1188231 h 1188231"/>
                  <a:gd name="connsiteX1" fmla="*/ 181163 w 655615"/>
                  <a:gd name="connsiteY1" fmla="*/ 1067461 h 1188231"/>
                  <a:gd name="connsiteX2" fmla="*/ 8 w 655615"/>
                  <a:gd name="connsiteY2" fmla="*/ 523997 h 1188231"/>
                  <a:gd name="connsiteX3" fmla="*/ 155283 w 655615"/>
                  <a:gd name="connsiteY3" fmla="*/ 567129 h 1188231"/>
                  <a:gd name="connsiteX4" fmla="*/ 312416 w 655615"/>
                  <a:gd name="connsiteY4" fmla="*/ 578917 h 1188231"/>
                  <a:gd name="connsiteX5" fmla="*/ 465834 w 655615"/>
                  <a:gd name="connsiteY5" fmla="*/ 575755 h 1188231"/>
                  <a:gd name="connsiteX6" fmla="*/ 536503 w 655615"/>
                  <a:gd name="connsiteY6" fmla="*/ 0 h 1188231"/>
                  <a:gd name="connsiteX7" fmla="*/ 603857 w 655615"/>
                  <a:gd name="connsiteY7" fmla="*/ 670646 h 1188231"/>
                  <a:gd name="connsiteX8" fmla="*/ 655615 w 655615"/>
                  <a:gd name="connsiteY8" fmla="*/ 808669 h 1188231"/>
                  <a:gd name="connsiteX9" fmla="*/ 543472 w 655615"/>
                  <a:gd name="connsiteY9" fmla="*/ 955318 h 1188231"/>
                  <a:gd name="connsiteX10" fmla="*/ 534846 w 655615"/>
                  <a:gd name="connsiteY10" fmla="*/ 1188231 h 1188231"/>
                  <a:gd name="connsiteX0" fmla="*/ 181163 w 783175"/>
                  <a:gd name="connsiteY0" fmla="*/ 1188231 h 1188231"/>
                  <a:gd name="connsiteX1" fmla="*/ 181163 w 783175"/>
                  <a:gd name="connsiteY1" fmla="*/ 1067461 h 1188231"/>
                  <a:gd name="connsiteX2" fmla="*/ 8 w 783175"/>
                  <a:gd name="connsiteY2" fmla="*/ 523997 h 1188231"/>
                  <a:gd name="connsiteX3" fmla="*/ 155283 w 783175"/>
                  <a:gd name="connsiteY3" fmla="*/ 567129 h 1188231"/>
                  <a:gd name="connsiteX4" fmla="*/ 312416 w 783175"/>
                  <a:gd name="connsiteY4" fmla="*/ 578917 h 1188231"/>
                  <a:gd name="connsiteX5" fmla="*/ 465834 w 783175"/>
                  <a:gd name="connsiteY5" fmla="*/ 575755 h 1188231"/>
                  <a:gd name="connsiteX6" fmla="*/ 536503 w 783175"/>
                  <a:gd name="connsiteY6" fmla="*/ 0 h 1188231"/>
                  <a:gd name="connsiteX7" fmla="*/ 603857 w 783175"/>
                  <a:gd name="connsiteY7" fmla="*/ 670646 h 1188231"/>
                  <a:gd name="connsiteX8" fmla="*/ 655615 w 783175"/>
                  <a:gd name="connsiteY8" fmla="*/ 808669 h 1188231"/>
                  <a:gd name="connsiteX9" fmla="*/ 543472 w 783175"/>
                  <a:gd name="connsiteY9" fmla="*/ 955318 h 1188231"/>
                  <a:gd name="connsiteX10" fmla="*/ 534846 w 783175"/>
                  <a:gd name="connsiteY10" fmla="*/ 1188231 h 1188231"/>
                  <a:gd name="connsiteX0" fmla="*/ 181163 w 997012"/>
                  <a:gd name="connsiteY0" fmla="*/ 1188231 h 1188231"/>
                  <a:gd name="connsiteX1" fmla="*/ 181163 w 997012"/>
                  <a:gd name="connsiteY1" fmla="*/ 1067461 h 1188231"/>
                  <a:gd name="connsiteX2" fmla="*/ 8 w 997012"/>
                  <a:gd name="connsiteY2" fmla="*/ 523997 h 1188231"/>
                  <a:gd name="connsiteX3" fmla="*/ 155283 w 997012"/>
                  <a:gd name="connsiteY3" fmla="*/ 567129 h 1188231"/>
                  <a:gd name="connsiteX4" fmla="*/ 312416 w 997012"/>
                  <a:gd name="connsiteY4" fmla="*/ 578917 h 1188231"/>
                  <a:gd name="connsiteX5" fmla="*/ 465834 w 997012"/>
                  <a:gd name="connsiteY5" fmla="*/ 575755 h 1188231"/>
                  <a:gd name="connsiteX6" fmla="*/ 536503 w 997012"/>
                  <a:gd name="connsiteY6" fmla="*/ 0 h 1188231"/>
                  <a:gd name="connsiteX7" fmla="*/ 603857 w 997012"/>
                  <a:gd name="connsiteY7" fmla="*/ 670646 h 1188231"/>
                  <a:gd name="connsiteX8" fmla="*/ 655615 w 997012"/>
                  <a:gd name="connsiteY8" fmla="*/ 808669 h 1188231"/>
                  <a:gd name="connsiteX9" fmla="*/ 543472 w 997012"/>
                  <a:gd name="connsiteY9" fmla="*/ 955318 h 1188231"/>
                  <a:gd name="connsiteX10" fmla="*/ 534846 w 997012"/>
                  <a:gd name="connsiteY10" fmla="*/ 1188231 h 1188231"/>
                  <a:gd name="connsiteX0" fmla="*/ 181163 w 997210"/>
                  <a:gd name="connsiteY0" fmla="*/ 1188231 h 1188231"/>
                  <a:gd name="connsiteX1" fmla="*/ 181163 w 997210"/>
                  <a:gd name="connsiteY1" fmla="*/ 1067461 h 1188231"/>
                  <a:gd name="connsiteX2" fmla="*/ 8 w 997210"/>
                  <a:gd name="connsiteY2" fmla="*/ 523997 h 1188231"/>
                  <a:gd name="connsiteX3" fmla="*/ 155283 w 997210"/>
                  <a:gd name="connsiteY3" fmla="*/ 567129 h 1188231"/>
                  <a:gd name="connsiteX4" fmla="*/ 312416 w 997210"/>
                  <a:gd name="connsiteY4" fmla="*/ 578917 h 1188231"/>
                  <a:gd name="connsiteX5" fmla="*/ 465834 w 997210"/>
                  <a:gd name="connsiteY5" fmla="*/ 575755 h 1188231"/>
                  <a:gd name="connsiteX6" fmla="*/ 536503 w 997210"/>
                  <a:gd name="connsiteY6" fmla="*/ 0 h 1188231"/>
                  <a:gd name="connsiteX7" fmla="*/ 603857 w 997210"/>
                  <a:gd name="connsiteY7" fmla="*/ 670646 h 1188231"/>
                  <a:gd name="connsiteX8" fmla="*/ 997012 w 997210"/>
                  <a:gd name="connsiteY8" fmla="*/ 643477 h 1188231"/>
                  <a:gd name="connsiteX9" fmla="*/ 655615 w 997210"/>
                  <a:gd name="connsiteY9" fmla="*/ 808669 h 1188231"/>
                  <a:gd name="connsiteX10" fmla="*/ 543472 w 997210"/>
                  <a:gd name="connsiteY10" fmla="*/ 955318 h 1188231"/>
                  <a:gd name="connsiteX11" fmla="*/ 534846 w 997210"/>
                  <a:gd name="connsiteY11" fmla="*/ 1188231 h 1188231"/>
                  <a:gd name="connsiteX0" fmla="*/ 181163 w 997210"/>
                  <a:gd name="connsiteY0" fmla="*/ 1188231 h 1188231"/>
                  <a:gd name="connsiteX1" fmla="*/ 181163 w 997210"/>
                  <a:gd name="connsiteY1" fmla="*/ 1067461 h 1188231"/>
                  <a:gd name="connsiteX2" fmla="*/ 8 w 997210"/>
                  <a:gd name="connsiteY2" fmla="*/ 523997 h 1188231"/>
                  <a:gd name="connsiteX3" fmla="*/ 155283 w 997210"/>
                  <a:gd name="connsiteY3" fmla="*/ 567129 h 1188231"/>
                  <a:gd name="connsiteX4" fmla="*/ 312416 w 997210"/>
                  <a:gd name="connsiteY4" fmla="*/ 578917 h 1188231"/>
                  <a:gd name="connsiteX5" fmla="*/ 465834 w 997210"/>
                  <a:gd name="connsiteY5" fmla="*/ 575755 h 1188231"/>
                  <a:gd name="connsiteX6" fmla="*/ 536503 w 997210"/>
                  <a:gd name="connsiteY6" fmla="*/ 0 h 1188231"/>
                  <a:gd name="connsiteX7" fmla="*/ 603857 w 997210"/>
                  <a:gd name="connsiteY7" fmla="*/ 670646 h 1188231"/>
                  <a:gd name="connsiteX8" fmla="*/ 997012 w 997210"/>
                  <a:gd name="connsiteY8" fmla="*/ 643477 h 1188231"/>
                  <a:gd name="connsiteX9" fmla="*/ 655615 w 997210"/>
                  <a:gd name="connsiteY9" fmla="*/ 808669 h 1188231"/>
                  <a:gd name="connsiteX10" fmla="*/ 543472 w 997210"/>
                  <a:gd name="connsiteY10" fmla="*/ 955318 h 1188231"/>
                  <a:gd name="connsiteX11" fmla="*/ 534846 w 997210"/>
                  <a:gd name="connsiteY11" fmla="*/ 1188231 h 1188231"/>
                  <a:gd name="connsiteX0" fmla="*/ 181163 w 999183"/>
                  <a:gd name="connsiteY0" fmla="*/ 1188231 h 1188231"/>
                  <a:gd name="connsiteX1" fmla="*/ 181163 w 999183"/>
                  <a:gd name="connsiteY1" fmla="*/ 1067461 h 1188231"/>
                  <a:gd name="connsiteX2" fmla="*/ 8 w 999183"/>
                  <a:gd name="connsiteY2" fmla="*/ 523997 h 1188231"/>
                  <a:gd name="connsiteX3" fmla="*/ 155283 w 999183"/>
                  <a:gd name="connsiteY3" fmla="*/ 567129 h 1188231"/>
                  <a:gd name="connsiteX4" fmla="*/ 312416 w 999183"/>
                  <a:gd name="connsiteY4" fmla="*/ 578917 h 1188231"/>
                  <a:gd name="connsiteX5" fmla="*/ 465834 w 999183"/>
                  <a:gd name="connsiteY5" fmla="*/ 575755 h 1188231"/>
                  <a:gd name="connsiteX6" fmla="*/ 536503 w 999183"/>
                  <a:gd name="connsiteY6" fmla="*/ 0 h 1188231"/>
                  <a:gd name="connsiteX7" fmla="*/ 603857 w 999183"/>
                  <a:gd name="connsiteY7" fmla="*/ 670646 h 1188231"/>
                  <a:gd name="connsiteX8" fmla="*/ 997012 w 999183"/>
                  <a:gd name="connsiteY8" fmla="*/ 643477 h 1188231"/>
                  <a:gd name="connsiteX9" fmla="*/ 655615 w 999183"/>
                  <a:gd name="connsiteY9" fmla="*/ 808669 h 1188231"/>
                  <a:gd name="connsiteX10" fmla="*/ 543472 w 999183"/>
                  <a:gd name="connsiteY10" fmla="*/ 955318 h 1188231"/>
                  <a:gd name="connsiteX11" fmla="*/ 534846 w 999183"/>
                  <a:gd name="connsiteY11" fmla="*/ 1188231 h 1188231"/>
                  <a:gd name="connsiteX0" fmla="*/ 181160 w 999180"/>
                  <a:gd name="connsiteY0" fmla="*/ 1188231 h 1188231"/>
                  <a:gd name="connsiteX1" fmla="*/ 196631 w 999180"/>
                  <a:gd name="connsiteY1" fmla="*/ 991630 h 1188231"/>
                  <a:gd name="connsiteX2" fmla="*/ 5 w 999180"/>
                  <a:gd name="connsiteY2" fmla="*/ 523997 h 1188231"/>
                  <a:gd name="connsiteX3" fmla="*/ 155280 w 999180"/>
                  <a:gd name="connsiteY3" fmla="*/ 567129 h 1188231"/>
                  <a:gd name="connsiteX4" fmla="*/ 312413 w 999180"/>
                  <a:gd name="connsiteY4" fmla="*/ 578917 h 1188231"/>
                  <a:gd name="connsiteX5" fmla="*/ 465831 w 999180"/>
                  <a:gd name="connsiteY5" fmla="*/ 575755 h 1188231"/>
                  <a:gd name="connsiteX6" fmla="*/ 536500 w 999180"/>
                  <a:gd name="connsiteY6" fmla="*/ 0 h 1188231"/>
                  <a:gd name="connsiteX7" fmla="*/ 603854 w 999180"/>
                  <a:gd name="connsiteY7" fmla="*/ 670646 h 1188231"/>
                  <a:gd name="connsiteX8" fmla="*/ 997009 w 999180"/>
                  <a:gd name="connsiteY8" fmla="*/ 643477 h 1188231"/>
                  <a:gd name="connsiteX9" fmla="*/ 655612 w 999180"/>
                  <a:gd name="connsiteY9" fmla="*/ 808669 h 1188231"/>
                  <a:gd name="connsiteX10" fmla="*/ 543469 w 999180"/>
                  <a:gd name="connsiteY10" fmla="*/ 955318 h 1188231"/>
                  <a:gd name="connsiteX11" fmla="*/ 534843 w 999180"/>
                  <a:gd name="connsiteY11" fmla="*/ 1188231 h 1188231"/>
                  <a:gd name="connsiteX0" fmla="*/ 196631 w 999180"/>
                  <a:gd name="connsiteY0" fmla="*/ 1082069 h 1188231"/>
                  <a:gd name="connsiteX1" fmla="*/ 196631 w 999180"/>
                  <a:gd name="connsiteY1" fmla="*/ 991630 h 1188231"/>
                  <a:gd name="connsiteX2" fmla="*/ 5 w 999180"/>
                  <a:gd name="connsiteY2" fmla="*/ 523997 h 1188231"/>
                  <a:gd name="connsiteX3" fmla="*/ 155280 w 999180"/>
                  <a:gd name="connsiteY3" fmla="*/ 567129 h 1188231"/>
                  <a:gd name="connsiteX4" fmla="*/ 312413 w 999180"/>
                  <a:gd name="connsiteY4" fmla="*/ 578917 h 1188231"/>
                  <a:gd name="connsiteX5" fmla="*/ 465831 w 999180"/>
                  <a:gd name="connsiteY5" fmla="*/ 575755 h 1188231"/>
                  <a:gd name="connsiteX6" fmla="*/ 536500 w 999180"/>
                  <a:gd name="connsiteY6" fmla="*/ 0 h 1188231"/>
                  <a:gd name="connsiteX7" fmla="*/ 603854 w 999180"/>
                  <a:gd name="connsiteY7" fmla="*/ 670646 h 1188231"/>
                  <a:gd name="connsiteX8" fmla="*/ 997009 w 999180"/>
                  <a:gd name="connsiteY8" fmla="*/ 643477 h 1188231"/>
                  <a:gd name="connsiteX9" fmla="*/ 655612 w 999180"/>
                  <a:gd name="connsiteY9" fmla="*/ 808669 h 1188231"/>
                  <a:gd name="connsiteX10" fmla="*/ 543469 w 999180"/>
                  <a:gd name="connsiteY10" fmla="*/ 955318 h 1188231"/>
                  <a:gd name="connsiteX11" fmla="*/ 534843 w 999180"/>
                  <a:gd name="connsiteY11" fmla="*/ 1188231 h 1188231"/>
                  <a:gd name="connsiteX0" fmla="*/ 196631 w 999180"/>
                  <a:gd name="connsiteY0" fmla="*/ 1082069 h 1188231"/>
                  <a:gd name="connsiteX1" fmla="*/ 196631 w 999180"/>
                  <a:gd name="connsiteY1" fmla="*/ 991630 h 1188231"/>
                  <a:gd name="connsiteX2" fmla="*/ 5 w 999180"/>
                  <a:gd name="connsiteY2" fmla="*/ 523997 h 1188231"/>
                  <a:gd name="connsiteX3" fmla="*/ 155280 w 999180"/>
                  <a:gd name="connsiteY3" fmla="*/ 567129 h 1188231"/>
                  <a:gd name="connsiteX4" fmla="*/ 312413 w 999180"/>
                  <a:gd name="connsiteY4" fmla="*/ 578917 h 1188231"/>
                  <a:gd name="connsiteX5" fmla="*/ 465831 w 999180"/>
                  <a:gd name="connsiteY5" fmla="*/ 575755 h 1188231"/>
                  <a:gd name="connsiteX6" fmla="*/ 536500 w 999180"/>
                  <a:gd name="connsiteY6" fmla="*/ 0 h 1188231"/>
                  <a:gd name="connsiteX7" fmla="*/ 603854 w 999180"/>
                  <a:gd name="connsiteY7" fmla="*/ 670646 h 1188231"/>
                  <a:gd name="connsiteX8" fmla="*/ 997009 w 999180"/>
                  <a:gd name="connsiteY8" fmla="*/ 643477 h 1188231"/>
                  <a:gd name="connsiteX9" fmla="*/ 655612 w 999180"/>
                  <a:gd name="connsiteY9" fmla="*/ 808669 h 1188231"/>
                  <a:gd name="connsiteX10" fmla="*/ 527965 w 999180"/>
                  <a:gd name="connsiteY10" fmla="*/ 989983 h 1188231"/>
                  <a:gd name="connsiteX11" fmla="*/ 534843 w 999180"/>
                  <a:gd name="connsiteY11" fmla="*/ 1188231 h 1188231"/>
                  <a:gd name="connsiteX0" fmla="*/ 196631 w 999180"/>
                  <a:gd name="connsiteY0" fmla="*/ 1082069 h 1188231"/>
                  <a:gd name="connsiteX1" fmla="*/ 196631 w 999180"/>
                  <a:gd name="connsiteY1" fmla="*/ 991630 h 1188231"/>
                  <a:gd name="connsiteX2" fmla="*/ 5 w 999180"/>
                  <a:gd name="connsiteY2" fmla="*/ 523997 h 1188231"/>
                  <a:gd name="connsiteX3" fmla="*/ 155280 w 999180"/>
                  <a:gd name="connsiteY3" fmla="*/ 567129 h 1188231"/>
                  <a:gd name="connsiteX4" fmla="*/ 312413 w 999180"/>
                  <a:gd name="connsiteY4" fmla="*/ 578917 h 1188231"/>
                  <a:gd name="connsiteX5" fmla="*/ 465831 w 999180"/>
                  <a:gd name="connsiteY5" fmla="*/ 575755 h 1188231"/>
                  <a:gd name="connsiteX6" fmla="*/ 536500 w 999180"/>
                  <a:gd name="connsiteY6" fmla="*/ 0 h 1188231"/>
                  <a:gd name="connsiteX7" fmla="*/ 603854 w 999180"/>
                  <a:gd name="connsiteY7" fmla="*/ 670646 h 1188231"/>
                  <a:gd name="connsiteX8" fmla="*/ 997009 w 999180"/>
                  <a:gd name="connsiteY8" fmla="*/ 643477 h 1188231"/>
                  <a:gd name="connsiteX9" fmla="*/ 655612 w 999180"/>
                  <a:gd name="connsiteY9" fmla="*/ 808669 h 1188231"/>
                  <a:gd name="connsiteX10" fmla="*/ 527965 w 999180"/>
                  <a:gd name="connsiteY10" fmla="*/ 989983 h 1188231"/>
                  <a:gd name="connsiteX11" fmla="*/ 534843 w 999180"/>
                  <a:gd name="connsiteY11" fmla="*/ 1188231 h 1188231"/>
                  <a:gd name="connsiteX0" fmla="*/ 196631 w 999180"/>
                  <a:gd name="connsiteY0" fmla="*/ 1082069 h 1188231"/>
                  <a:gd name="connsiteX1" fmla="*/ 196631 w 999180"/>
                  <a:gd name="connsiteY1" fmla="*/ 991630 h 1188231"/>
                  <a:gd name="connsiteX2" fmla="*/ 5 w 999180"/>
                  <a:gd name="connsiteY2" fmla="*/ 523997 h 1188231"/>
                  <a:gd name="connsiteX3" fmla="*/ 155280 w 999180"/>
                  <a:gd name="connsiteY3" fmla="*/ 567129 h 1188231"/>
                  <a:gd name="connsiteX4" fmla="*/ 312413 w 999180"/>
                  <a:gd name="connsiteY4" fmla="*/ 578917 h 1188231"/>
                  <a:gd name="connsiteX5" fmla="*/ 465831 w 999180"/>
                  <a:gd name="connsiteY5" fmla="*/ 575755 h 1188231"/>
                  <a:gd name="connsiteX6" fmla="*/ 536500 w 999180"/>
                  <a:gd name="connsiteY6" fmla="*/ 0 h 1188231"/>
                  <a:gd name="connsiteX7" fmla="*/ 603854 w 999180"/>
                  <a:gd name="connsiteY7" fmla="*/ 670646 h 1188231"/>
                  <a:gd name="connsiteX8" fmla="*/ 997009 w 999180"/>
                  <a:gd name="connsiteY8" fmla="*/ 643477 h 1188231"/>
                  <a:gd name="connsiteX9" fmla="*/ 655612 w 999180"/>
                  <a:gd name="connsiteY9" fmla="*/ 808669 h 1188231"/>
                  <a:gd name="connsiteX10" fmla="*/ 527965 w 999180"/>
                  <a:gd name="connsiteY10" fmla="*/ 989983 h 1188231"/>
                  <a:gd name="connsiteX11" fmla="*/ 534843 w 999180"/>
                  <a:gd name="connsiteY11" fmla="*/ 1188231 h 1188231"/>
                  <a:gd name="connsiteX0" fmla="*/ 196631 w 999073"/>
                  <a:gd name="connsiteY0" fmla="*/ 1082069 h 1188231"/>
                  <a:gd name="connsiteX1" fmla="*/ 196631 w 999073"/>
                  <a:gd name="connsiteY1" fmla="*/ 991630 h 1188231"/>
                  <a:gd name="connsiteX2" fmla="*/ 5 w 999073"/>
                  <a:gd name="connsiteY2" fmla="*/ 523997 h 1188231"/>
                  <a:gd name="connsiteX3" fmla="*/ 155280 w 999073"/>
                  <a:gd name="connsiteY3" fmla="*/ 567129 h 1188231"/>
                  <a:gd name="connsiteX4" fmla="*/ 312413 w 999073"/>
                  <a:gd name="connsiteY4" fmla="*/ 578917 h 1188231"/>
                  <a:gd name="connsiteX5" fmla="*/ 465831 w 999073"/>
                  <a:gd name="connsiteY5" fmla="*/ 575755 h 1188231"/>
                  <a:gd name="connsiteX6" fmla="*/ 536500 w 999073"/>
                  <a:gd name="connsiteY6" fmla="*/ 0 h 1188231"/>
                  <a:gd name="connsiteX7" fmla="*/ 603854 w 999073"/>
                  <a:gd name="connsiteY7" fmla="*/ 670646 h 1188231"/>
                  <a:gd name="connsiteX8" fmla="*/ 997009 w 999073"/>
                  <a:gd name="connsiteY8" fmla="*/ 643477 h 1188231"/>
                  <a:gd name="connsiteX9" fmla="*/ 653397 w 999073"/>
                  <a:gd name="connsiteY9" fmla="*/ 843334 h 1188231"/>
                  <a:gd name="connsiteX10" fmla="*/ 527965 w 999073"/>
                  <a:gd name="connsiteY10" fmla="*/ 989983 h 1188231"/>
                  <a:gd name="connsiteX11" fmla="*/ 534843 w 999073"/>
                  <a:gd name="connsiteY11" fmla="*/ 1188231 h 1188231"/>
                  <a:gd name="connsiteX0" fmla="*/ 196631 w 999073"/>
                  <a:gd name="connsiteY0" fmla="*/ 1082069 h 1188231"/>
                  <a:gd name="connsiteX1" fmla="*/ 196631 w 999073"/>
                  <a:gd name="connsiteY1" fmla="*/ 991630 h 1188231"/>
                  <a:gd name="connsiteX2" fmla="*/ 5 w 999073"/>
                  <a:gd name="connsiteY2" fmla="*/ 523997 h 1188231"/>
                  <a:gd name="connsiteX3" fmla="*/ 155280 w 999073"/>
                  <a:gd name="connsiteY3" fmla="*/ 567129 h 1188231"/>
                  <a:gd name="connsiteX4" fmla="*/ 312413 w 999073"/>
                  <a:gd name="connsiteY4" fmla="*/ 578917 h 1188231"/>
                  <a:gd name="connsiteX5" fmla="*/ 465831 w 999073"/>
                  <a:gd name="connsiteY5" fmla="*/ 575755 h 1188231"/>
                  <a:gd name="connsiteX6" fmla="*/ 536500 w 999073"/>
                  <a:gd name="connsiteY6" fmla="*/ 0 h 1188231"/>
                  <a:gd name="connsiteX7" fmla="*/ 617143 w 999073"/>
                  <a:gd name="connsiteY7" fmla="*/ 726977 h 1188231"/>
                  <a:gd name="connsiteX8" fmla="*/ 997009 w 999073"/>
                  <a:gd name="connsiteY8" fmla="*/ 643477 h 1188231"/>
                  <a:gd name="connsiteX9" fmla="*/ 653397 w 999073"/>
                  <a:gd name="connsiteY9" fmla="*/ 843334 h 1188231"/>
                  <a:gd name="connsiteX10" fmla="*/ 527965 w 999073"/>
                  <a:gd name="connsiteY10" fmla="*/ 989983 h 1188231"/>
                  <a:gd name="connsiteX11" fmla="*/ 534843 w 999073"/>
                  <a:gd name="connsiteY11" fmla="*/ 1188231 h 1188231"/>
                  <a:gd name="connsiteX0" fmla="*/ 196631 w 999073"/>
                  <a:gd name="connsiteY0" fmla="*/ 1082069 h 1188231"/>
                  <a:gd name="connsiteX1" fmla="*/ 196631 w 999073"/>
                  <a:gd name="connsiteY1" fmla="*/ 991630 h 1188231"/>
                  <a:gd name="connsiteX2" fmla="*/ 5 w 999073"/>
                  <a:gd name="connsiteY2" fmla="*/ 523997 h 1188231"/>
                  <a:gd name="connsiteX3" fmla="*/ 155280 w 999073"/>
                  <a:gd name="connsiteY3" fmla="*/ 567129 h 1188231"/>
                  <a:gd name="connsiteX4" fmla="*/ 312413 w 999073"/>
                  <a:gd name="connsiteY4" fmla="*/ 578917 h 1188231"/>
                  <a:gd name="connsiteX5" fmla="*/ 465831 w 999073"/>
                  <a:gd name="connsiteY5" fmla="*/ 575755 h 1188231"/>
                  <a:gd name="connsiteX6" fmla="*/ 536500 w 999073"/>
                  <a:gd name="connsiteY6" fmla="*/ 0 h 1188231"/>
                  <a:gd name="connsiteX7" fmla="*/ 617143 w 999073"/>
                  <a:gd name="connsiteY7" fmla="*/ 726977 h 1188231"/>
                  <a:gd name="connsiteX8" fmla="*/ 997009 w 999073"/>
                  <a:gd name="connsiteY8" fmla="*/ 643477 h 1188231"/>
                  <a:gd name="connsiteX9" fmla="*/ 653397 w 999073"/>
                  <a:gd name="connsiteY9" fmla="*/ 843334 h 1188231"/>
                  <a:gd name="connsiteX10" fmla="*/ 527965 w 999073"/>
                  <a:gd name="connsiteY10" fmla="*/ 989983 h 1188231"/>
                  <a:gd name="connsiteX11" fmla="*/ 534843 w 999073"/>
                  <a:gd name="connsiteY11" fmla="*/ 1188231 h 1188231"/>
                  <a:gd name="connsiteX0" fmla="*/ 196631 w 1033490"/>
                  <a:gd name="connsiteY0" fmla="*/ 1082069 h 1188231"/>
                  <a:gd name="connsiteX1" fmla="*/ 196631 w 1033490"/>
                  <a:gd name="connsiteY1" fmla="*/ 991630 h 1188231"/>
                  <a:gd name="connsiteX2" fmla="*/ 5 w 1033490"/>
                  <a:gd name="connsiteY2" fmla="*/ 523997 h 1188231"/>
                  <a:gd name="connsiteX3" fmla="*/ 155280 w 1033490"/>
                  <a:gd name="connsiteY3" fmla="*/ 567129 h 1188231"/>
                  <a:gd name="connsiteX4" fmla="*/ 312413 w 1033490"/>
                  <a:gd name="connsiteY4" fmla="*/ 578917 h 1188231"/>
                  <a:gd name="connsiteX5" fmla="*/ 465831 w 1033490"/>
                  <a:gd name="connsiteY5" fmla="*/ 575755 h 1188231"/>
                  <a:gd name="connsiteX6" fmla="*/ 536500 w 1033490"/>
                  <a:gd name="connsiteY6" fmla="*/ 0 h 1188231"/>
                  <a:gd name="connsiteX7" fmla="*/ 617143 w 1033490"/>
                  <a:gd name="connsiteY7" fmla="*/ 726977 h 1188231"/>
                  <a:gd name="connsiteX8" fmla="*/ 1032446 w 1033490"/>
                  <a:gd name="connsiteY8" fmla="*/ 691142 h 1188231"/>
                  <a:gd name="connsiteX9" fmla="*/ 653397 w 1033490"/>
                  <a:gd name="connsiteY9" fmla="*/ 843334 h 1188231"/>
                  <a:gd name="connsiteX10" fmla="*/ 527965 w 1033490"/>
                  <a:gd name="connsiteY10" fmla="*/ 989983 h 1188231"/>
                  <a:gd name="connsiteX11" fmla="*/ 534843 w 1033490"/>
                  <a:gd name="connsiteY11" fmla="*/ 1188231 h 1188231"/>
                  <a:gd name="connsiteX0" fmla="*/ 196631 w 1033279"/>
                  <a:gd name="connsiteY0" fmla="*/ 1082069 h 1188231"/>
                  <a:gd name="connsiteX1" fmla="*/ 196631 w 1033279"/>
                  <a:gd name="connsiteY1" fmla="*/ 991630 h 1188231"/>
                  <a:gd name="connsiteX2" fmla="*/ 5 w 1033279"/>
                  <a:gd name="connsiteY2" fmla="*/ 523997 h 1188231"/>
                  <a:gd name="connsiteX3" fmla="*/ 155280 w 1033279"/>
                  <a:gd name="connsiteY3" fmla="*/ 567129 h 1188231"/>
                  <a:gd name="connsiteX4" fmla="*/ 312413 w 1033279"/>
                  <a:gd name="connsiteY4" fmla="*/ 578917 h 1188231"/>
                  <a:gd name="connsiteX5" fmla="*/ 465831 w 1033279"/>
                  <a:gd name="connsiteY5" fmla="*/ 575755 h 1188231"/>
                  <a:gd name="connsiteX6" fmla="*/ 536500 w 1033279"/>
                  <a:gd name="connsiteY6" fmla="*/ 0 h 1188231"/>
                  <a:gd name="connsiteX7" fmla="*/ 617143 w 1033279"/>
                  <a:gd name="connsiteY7" fmla="*/ 726977 h 1188231"/>
                  <a:gd name="connsiteX8" fmla="*/ 1032446 w 1033279"/>
                  <a:gd name="connsiteY8" fmla="*/ 691142 h 1188231"/>
                  <a:gd name="connsiteX9" fmla="*/ 637893 w 1033279"/>
                  <a:gd name="connsiteY9" fmla="*/ 897499 h 1188231"/>
                  <a:gd name="connsiteX10" fmla="*/ 527965 w 1033279"/>
                  <a:gd name="connsiteY10" fmla="*/ 989983 h 1188231"/>
                  <a:gd name="connsiteX11" fmla="*/ 534843 w 1033279"/>
                  <a:gd name="connsiteY11" fmla="*/ 1188231 h 1188231"/>
                  <a:gd name="connsiteX0" fmla="*/ 196631 w 1033279"/>
                  <a:gd name="connsiteY0" fmla="*/ 1082069 h 1188231"/>
                  <a:gd name="connsiteX1" fmla="*/ 196631 w 1033279"/>
                  <a:gd name="connsiteY1" fmla="*/ 991630 h 1188231"/>
                  <a:gd name="connsiteX2" fmla="*/ 5 w 1033279"/>
                  <a:gd name="connsiteY2" fmla="*/ 523997 h 1188231"/>
                  <a:gd name="connsiteX3" fmla="*/ 155280 w 1033279"/>
                  <a:gd name="connsiteY3" fmla="*/ 567129 h 1188231"/>
                  <a:gd name="connsiteX4" fmla="*/ 312413 w 1033279"/>
                  <a:gd name="connsiteY4" fmla="*/ 578917 h 1188231"/>
                  <a:gd name="connsiteX5" fmla="*/ 465831 w 1033279"/>
                  <a:gd name="connsiteY5" fmla="*/ 575755 h 1188231"/>
                  <a:gd name="connsiteX6" fmla="*/ 536500 w 1033279"/>
                  <a:gd name="connsiteY6" fmla="*/ 0 h 1188231"/>
                  <a:gd name="connsiteX7" fmla="*/ 617143 w 1033279"/>
                  <a:gd name="connsiteY7" fmla="*/ 726977 h 1188231"/>
                  <a:gd name="connsiteX8" fmla="*/ 1032446 w 1033279"/>
                  <a:gd name="connsiteY8" fmla="*/ 691142 h 1188231"/>
                  <a:gd name="connsiteX9" fmla="*/ 637893 w 1033279"/>
                  <a:gd name="connsiteY9" fmla="*/ 897499 h 1188231"/>
                  <a:gd name="connsiteX10" fmla="*/ 527965 w 1033279"/>
                  <a:gd name="connsiteY10" fmla="*/ 989983 h 1188231"/>
                  <a:gd name="connsiteX11" fmla="*/ 534843 w 1033279"/>
                  <a:gd name="connsiteY11" fmla="*/ 1188231 h 1188231"/>
                  <a:gd name="connsiteX0" fmla="*/ 196631 w 1033279"/>
                  <a:gd name="connsiteY0" fmla="*/ 1082069 h 1188231"/>
                  <a:gd name="connsiteX1" fmla="*/ 196631 w 1033279"/>
                  <a:gd name="connsiteY1" fmla="*/ 991630 h 1188231"/>
                  <a:gd name="connsiteX2" fmla="*/ 5 w 1033279"/>
                  <a:gd name="connsiteY2" fmla="*/ 523997 h 1188231"/>
                  <a:gd name="connsiteX3" fmla="*/ 155280 w 1033279"/>
                  <a:gd name="connsiteY3" fmla="*/ 567129 h 1188231"/>
                  <a:gd name="connsiteX4" fmla="*/ 312413 w 1033279"/>
                  <a:gd name="connsiteY4" fmla="*/ 578917 h 1188231"/>
                  <a:gd name="connsiteX5" fmla="*/ 465831 w 1033279"/>
                  <a:gd name="connsiteY5" fmla="*/ 575755 h 1188231"/>
                  <a:gd name="connsiteX6" fmla="*/ 536500 w 1033279"/>
                  <a:gd name="connsiteY6" fmla="*/ 0 h 1188231"/>
                  <a:gd name="connsiteX7" fmla="*/ 617143 w 1033279"/>
                  <a:gd name="connsiteY7" fmla="*/ 726977 h 1188231"/>
                  <a:gd name="connsiteX8" fmla="*/ 1032446 w 1033279"/>
                  <a:gd name="connsiteY8" fmla="*/ 691142 h 1188231"/>
                  <a:gd name="connsiteX9" fmla="*/ 637893 w 1033279"/>
                  <a:gd name="connsiteY9" fmla="*/ 897499 h 1188231"/>
                  <a:gd name="connsiteX10" fmla="*/ 527965 w 1033279"/>
                  <a:gd name="connsiteY10" fmla="*/ 989983 h 1188231"/>
                  <a:gd name="connsiteX11" fmla="*/ 534843 w 1033279"/>
                  <a:gd name="connsiteY11" fmla="*/ 1188231 h 1188231"/>
                  <a:gd name="connsiteX0" fmla="*/ 196631 w 1033190"/>
                  <a:gd name="connsiteY0" fmla="*/ 1082069 h 1188231"/>
                  <a:gd name="connsiteX1" fmla="*/ 196631 w 1033190"/>
                  <a:gd name="connsiteY1" fmla="*/ 991630 h 1188231"/>
                  <a:gd name="connsiteX2" fmla="*/ 5 w 1033190"/>
                  <a:gd name="connsiteY2" fmla="*/ 523997 h 1188231"/>
                  <a:gd name="connsiteX3" fmla="*/ 155280 w 1033190"/>
                  <a:gd name="connsiteY3" fmla="*/ 567129 h 1188231"/>
                  <a:gd name="connsiteX4" fmla="*/ 312413 w 1033190"/>
                  <a:gd name="connsiteY4" fmla="*/ 578917 h 1188231"/>
                  <a:gd name="connsiteX5" fmla="*/ 465831 w 1033190"/>
                  <a:gd name="connsiteY5" fmla="*/ 575755 h 1188231"/>
                  <a:gd name="connsiteX6" fmla="*/ 536500 w 1033190"/>
                  <a:gd name="connsiteY6" fmla="*/ 0 h 1188231"/>
                  <a:gd name="connsiteX7" fmla="*/ 617143 w 1033190"/>
                  <a:gd name="connsiteY7" fmla="*/ 726977 h 1188231"/>
                  <a:gd name="connsiteX8" fmla="*/ 1032446 w 1033190"/>
                  <a:gd name="connsiteY8" fmla="*/ 691142 h 1188231"/>
                  <a:gd name="connsiteX9" fmla="*/ 629034 w 1033190"/>
                  <a:gd name="connsiteY9" fmla="*/ 912665 h 1188231"/>
                  <a:gd name="connsiteX10" fmla="*/ 527965 w 1033190"/>
                  <a:gd name="connsiteY10" fmla="*/ 989983 h 1188231"/>
                  <a:gd name="connsiteX11" fmla="*/ 534843 w 1033190"/>
                  <a:gd name="connsiteY11" fmla="*/ 1188231 h 1188231"/>
                  <a:gd name="connsiteX0" fmla="*/ 196631 w 1034396"/>
                  <a:gd name="connsiteY0" fmla="*/ 1082069 h 1188231"/>
                  <a:gd name="connsiteX1" fmla="*/ 196631 w 1034396"/>
                  <a:gd name="connsiteY1" fmla="*/ 991630 h 1188231"/>
                  <a:gd name="connsiteX2" fmla="*/ 5 w 1034396"/>
                  <a:gd name="connsiteY2" fmla="*/ 523997 h 1188231"/>
                  <a:gd name="connsiteX3" fmla="*/ 155280 w 1034396"/>
                  <a:gd name="connsiteY3" fmla="*/ 567129 h 1188231"/>
                  <a:gd name="connsiteX4" fmla="*/ 312413 w 1034396"/>
                  <a:gd name="connsiteY4" fmla="*/ 578917 h 1188231"/>
                  <a:gd name="connsiteX5" fmla="*/ 465831 w 1034396"/>
                  <a:gd name="connsiteY5" fmla="*/ 575755 h 1188231"/>
                  <a:gd name="connsiteX6" fmla="*/ 536500 w 1034396"/>
                  <a:gd name="connsiteY6" fmla="*/ 0 h 1188231"/>
                  <a:gd name="connsiteX7" fmla="*/ 617143 w 1034396"/>
                  <a:gd name="connsiteY7" fmla="*/ 726977 h 1188231"/>
                  <a:gd name="connsiteX8" fmla="*/ 1032446 w 1034396"/>
                  <a:gd name="connsiteY8" fmla="*/ 691142 h 1188231"/>
                  <a:gd name="connsiteX9" fmla="*/ 629034 w 1034396"/>
                  <a:gd name="connsiteY9" fmla="*/ 912665 h 1188231"/>
                  <a:gd name="connsiteX10" fmla="*/ 527965 w 1034396"/>
                  <a:gd name="connsiteY10" fmla="*/ 989983 h 1188231"/>
                  <a:gd name="connsiteX11" fmla="*/ 534843 w 1034396"/>
                  <a:gd name="connsiteY11" fmla="*/ 1188231 h 1188231"/>
                  <a:gd name="connsiteX0" fmla="*/ 196631 w 1034396"/>
                  <a:gd name="connsiteY0" fmla="*/ 1082069 h 1188231"/>
                  <a:gd name="connsiteX1" fmla="*/ 196631 w 1034396"/>
                  <a:gd name="connsiteY1" fmla="*/ 991630 h 1188231"/>
                  <a:gd name="connsiteX2" fmla="*/ 5 w 1034396"/>
                  <a:gd name="connsiteY2" fmla="*/ 523997 h 1188231"/>
                  <a:gd name="connsiteX3" fmla="*/ 155280 w 1034396"/>
                  <a:gd name="connsiteY3" fmla="*/ 567129 h 1188231"/>
                  <a:gd name="connsiteX4" fmla="*/ 312413 w 1034396"/>
                  <a:gd name="connsiteY4" fmla="*/ 578917 h 1188231"/>
                  <a:gd name="connsiteX5" fmla="*/ 465831 w 1034396"/>
                  <a:gd name="connsiteY5" fmla="*/ 575755 h 1188231"/>
                  <a:gd name="connsiteX6" fmla="*/ 536500 w 1034396"/>
                  <a:gd name="connsiteY6" fmla="*/ 0 h 1188231"/>
                  <a:gd name="connsiteX7" fmla="*/ 617143 w 1034396"/>
                  <a:gd name="connsiteY7" fmla="*/ 726977 h 1188231"/>
                  <a:gd name="connsiteX8" fmla="*/ 1032446 w 1034396"/>
                  <a:gd name="connsiteY8" fmla="*/ 691142 h 1188231"/>
                  <a:gd name="connsiteX9" fmla="*/ 629034 w 1034396"/>
                  <a:gd name="connsiteY9" fmla="*/ 912665 h 1188231"/>
                  <a:gd name="connsiteX10" fmla="*/ 527965 w 1034396"/>
                  <a:gd name="connsiteY10" fmla="*/ 989983 h 1188231"/>
                  <a:gd name="connsiteX11" fmla="*/ 534843 w 1034396"/>
                  <a:gd name="connsiteY11" fmla="*/ 1188231 h 1188231"/>
                  <a:gd name="connsiteX0" fmla="*/ 196631 w 1017085"/>
                  <a:gd name="connsiteY0" fmla="*/ 1082069 h 1188231"/>
                  <a:gd name="connsiteX1" fmla="*/ 196631 w 1017085"/>
                  <a:gd name="connsiteY1" fmla="*/ 991630 h 1188231"/>
                  <a:gd name="connsiteX2" fmla="*/ 5 w 1017085"/>
                  <a:gd name="connsiteY2" fmla="*/ 523997 h 1188231"/>
                  <a:gd name="connsiteX3" fmla="*/ 155280 w 1017085"/>
                  <a:gd name="connsiteY3" fmla="*/ 567129 h 1188231"/>
                  <a:gd name="connsiteX4" fmla="*/ 312413 w 1017085"/>
                  <a:gd name="connsiteY4" fmla="*/ 578917 h 1188231"/>
                  <a:gd name="connsiteX5" fmla="*/ 465831 w 1017085"/>
                  <a:gd name="connsiteY5" fmla="*/ 575755 h 1188231"/>
                  <a:gd name="connsiteX6" fmla="*/ 536500 w 1017085"/>
                  <a:gd name="connsiteY6" fmla="*/ 0 h 1188231"/>
                  <a:gd name="connsiteX7" fmla="*/ 617143 w 1017085"/>
                  <a:gd name="connsiteY7" fmla="*/ 726977 h 1188231"/>
                  <a:gd name="connsiteX8" fmla="*/ 1014728 w 1017085"/>
                  <a:gd name="connsiteY8" fmla="*/ 691142 h 1188231"/>
                  <a:gd name="connsiteX9" fmla="*/ 629034 w 1017085"/>
                  <a:gd name="connsiteY9" fmla="*/ 912665 h 1188231"/>
                  <a:gd name="connsiteX10" fmla="*/ 527965 w 1017085"/>
                  <a:gd name="connsiteY10" fmla="*/ 989983 h 1188231"/>
                  <a:gd name="connsiteX11" fmla="*/ 534843 w 1017085"/>
                  <a:gd name="connsiteY11" fmla="*/ 1188231 h 1188231"/>
                  <a:gd name="connsiteX0" fmla="*/ 196631 w 1017085"/>
                  <a:gd name="connsiteY0" fmla="*/ 1082069 h 1188231"/>
                  <a:gd name="connsiteX1" fmla="*/ 196631 w 1017085"/>
                  <a:gd name="connsiteY1" fmla="*/ 991630 h 1188231"/>
                  <a:gd name="connsiteX2" fmla="*/ 5 w 1017085"/>
                  <a:gd name="connsiteY2" fmla="*/ 523997 h 1188231"/>
                  <a:gd name="connsiteX3" fmla="*/ 155280 w 1017085"/>
                  <a:gd name="connsiteY3" fmla="*/ 567129 h 1188231"/>
                  <a:gd name="connsiteX4" fmla="*/ 312413 w 1017085"/>
                  <a:gd name="connsiteY4" fmla="*/ 578917 h 1188231"/>
                  <a:gd name="connsiteX5" fmla="*/ 465831 w 1017085"/>
                  <a:gd name="connsiteY5" fmla="*/ 575755 h 1188231"/>
                  <a:gd name="connsiteX6" fmla="*/ 536500 w 1017085"/>
                  <a:gd name="connsiteY6" fmla="*/ 0 h 1188231"/>
                  <a:gd name="connsiteX7" fmla="*/ 621573 w 1017085"/>
                  <a:gd name="connsiteY7" fmla="*/ 707478 h 1188231"/>
                  <a:gd name="connsiteX8" fmla="*/ 1014728 w 1017085"/>
                  <a:gd name="connsiteY8" fmla="*/ 691142 h 1188231"/>
                  <a:gd name="connsiteX9" fmla="*/ 629034 w 1017085"/>
                  <a:gd name="connsiteY9" fmla="*/ 912665 h 1188231"/>
                  <a:gd name="connsiteX10" fmla="*/ 527965 w 1017085"/>
                  <a:gd name="connsiteY10" fmla="*/ 989983 h 1188231"/>
                  <a:gd name="connsiteX11" fmla="*/ 534843 w 1017085"/>
                  <a:gd name="connsiteY11" fmla="*/ 1188231 h 1188231"/>
                  <a:gd name="connsiteX0" fmla="*/ 196631 w 1017085"/>
                  <a:gd name="connsiteY0" fmla="*/ 1082069 h 1188231"/>
                  <a:gd name="connsiteX1" fmla="*/ 196631 w 1017085"/>
                  <a:gd name="connsiteY1" fmla="*/ 991630 h 1188231"/>
                  <a:gd name="connsiteX2" fmla="*/ 5 w 1017085"/>
                  <a:gd name="connsiteY2" fmla="*/ 523997 h 1188231"/>
                  <a:gd name="connsiteX3" fmla="*/ 155280 w 1017085"/>
                  <a:gd name="connsiteY3" fmla="*/ 567129 h 1188231"/>
                  <a:gd name="connsiteX4" fmla="*/ 312413 w 1017085"/>
                  <a:gd name="connsiteY4" fmla="*/ 578917 h 1188231"/>
                  <a:gd name="connsiteX5" fmla="*/ 465831 w 1017085"/>
                  <a:gd name="connsiteY5" fmla="*/ 575755 h 1188231"/>
                  <a:gd name="connsiteX6" fmla="*/ 536500 w 1017085"/>
                  <a:gd name="connsiteY6" fmla="*/ 0 h 1188231"/>
                  <a:gd name="connsiteX7" fmla="*/ 621573 w 1017085"/>
                  <a:gd name="connsiteY7" fmla="*/ 674979 h 1188231"/>
                  <a:gd name="connsiteX8" fmla="*/ 1014728 w 1017085"/>
                  <a:gd name="connsiteY8" fmla="*/ 691142 h 1188231"/>
                  <a:gd name="connsiteX9" fmla="*/ 629034 w 1017085"/>
                  <a:gd name="connsiteY9" fmla="*/ 912665 h 1188231"/>
                  <a:gd name="connsiteX10" fmla="*/ 527965 w 1017085"/>
                  <a:gd name="connsiteY10" fmla="*/ 989983 h 1188231"/>
                  <a:gd name="connsiteX11" fmla="*/ 534843 w 1017085"/>
                  <a:gd name="connsiteY11" fmla="*/ 1188231 h 1188231"/>
                  <a:gd name="connsiteX0" fmla="*/ 196631 w 1017085"/>
                  <a:gd name="connsiteY0" fmla="*/ 1082069 h 1188231"/>
                  <a:gd name="connsiteX1" fmla="*/ 196631 w 1017085"/>
                  <a:gd name="connsiteY1" fmla="*/ 991630 h 1188231"/>
                  <a:gd name="connsiteX2" fmla="*/ 5 w 1017085"/>
                  <a:gd name="connsiteY2" fmla="*/ 523997 h 1188231"/>
                  <a:gd name="connsiteX3" fmla="*/ 155280 w 1017085"/>
                  <a:gd name="connsiteY3" fmla="*/ 567129 h 1188231"/>
                  <a:gd name="connsiteX4" fmla="*/ 312413 w 1017085"/>
                  <a:gd name="connsiteY4" fmla="*/ 578917 h 1188231"/>
                  <a:gd name="connsiteX5" fmla="*/ 465831 w 1017085"/>
                  <a:gd name="connsiteY5" fmla="*/ 575755 h 1188231"/>
                  <a:gd name="connsiteX6" fmla="*/ 536500 w 1017085"/>
                  <a:gd name="connsiteY6" fmla="*/ 0 h 1188231"/>
                  <a:gd name="connsiteX7" fmla="*/ 621573 w 1017085"/>
                  <a:gd name="connsiteY7" fmla="*/ 674979 h 1188231"/>
                  <a:gd name="connsiteX8" fmla="*/ 1014728 w 1017085"/>
                  <a:gd name="connsiteY8" fmla="*/ 691142 h 1188231"/>
                  <a:gd name="connsiteX9" fmla="*/ 629034 w 1017085"/>
                  <a:gd name="connsiteY9" fmla="*/ 912665 h 1188231"/>
                  <a:gd name="connsiteX10" fmla="*/ 527965 w 1017085"/>
                  <a:gd name="connsiteY10" fmla="*/ 989983 h 1188231"/>
                  <a:gd name="connsiteX11" fmla="*/ 534843 w 1017085"/>
                  <a:gd name="connsiteY11" fmla="*/ 1188231 h 1188231"/>
                  <a:gd name="connsiteX0" fmla="*/ 196631 w 1017085"/>
                  <a:gd name="connsiteY0" fmla="*/ 1082069 h 1188231"/>
                  <a:gd name="connsiteX1" fmla="*/ 196631 w 1017085"/>
                  <a:gd name="connsiteY1" fmla="*/ 991630 h 1188231"/>
                  <a:gd name="connsiteX2" fmla="*/ 5 w 1017085"/>
                  <a:gd name="connsiteY2" fmla="*/ 523997 h 1188231"/>
                  <a:gd name="connsiteX3" fmla="*/ 155280 w 1017085"/>
                  <a:gd name="connsiteY3" fmla="*/ 567129 h 1188231"/>
                  <a:gd name="connsiteX4" fmla="*/ 312413 w 1017085"/>
                  <a:gd name="connsiteY4" fmla="*/ 578917 h 1188231"/>
                  <a:gd name="connsiteX5" fmla="*/ 465831 w 1017085"/>
                  <a:gd name="connsiteY5" fmla="*/ 575755 h 1188231"/>
                  <a:gd name="connsiteX6" fmla="*/ 536500 w 1017085"/>
                  <a:gd name="connsiteY6" fmla="*/ 0 h 1188231"/>
                  <a:gd name="connsiteX7" fmla="*/ 621573 w 1017085"/>
                  <a:gd name="connsiteY7" fmla="*/ 674979 h 1188231"/>
                  <a:gd name="connsiteX8" fmla="*/ 1014728 w 1017085"/>
                  <a:gd name="connsiteY8" fmla="*/ 691142 h 1188231"/>
                  <a:gd name="connsiteX9" fmla="*/ 629034 w 1017085"/>
                  <a:gd name="connsiteY9" fmla="*/ 912665 h 1188231"/>
                  <a:gd name="connsiteX10" fmla="*/ 527965 w 1017085"/>
                  <a:gd name="connsiteY10" fmla="*/ 989983 h 1188231"/>
                  <a:gd name="connsiteX11" fmla="*/ 534843 w 1017085"/>
                  <a:gd name="connsiteY11" fmla="*/ 1188231 h 1188231"/>
                  <a:gd name="connsiteX0" fmla="*/ 196631 w 1017085"/>
                  <a:gd name="connsiteY0" fmla="*/ 1082069 h 1188231"/>
                  <a:gd name="connsiteX1" fmla="*/ 196631 w 1017085"/>
                  <a:gd name="connsiteY1" fmla="*/ 991630 h 1188231"/>
                  <a:gd name="connsiteX2" fmla="*/ 5 w 1017085"/>
                  <a:gd name="connsiteY2" fmla="*/ 523997 h 1188231"/>
                  <a:gd name="connsiteX3" fmla="*/ 155280 w 1017085"/>
                  <a:gd name="connsiteY3" fmla="*/ 567129 h 1188231"/>
                  <a:gd name="connsiteX4" fmla="*/ 312413 w 1017085"/>
                  <a:gd name="connsiteY4" fmla="*/ 578917 h 1188231"/>
                  <a:gd name="connsiteX5" fmla="*/ 465831 w 1017085"/>
                  <a:gd name="connsiteY5" fmla="*/ 575755 h 1188231"/>
                  <a:gd name="connsiteX6" fmla="*/ 536500 w 1017085"/>
                  <a:gd name="connsiteY6" fmla="*/ 0 h 1188231"/>
                  <a:gd name="connsiteX7" fmla="*/ 621573 w 1017085"/>
                  <a:gd name="connsiteY7" fmla="*/ 674979 h 1188231"/>
                  <a:gd name="connsiteX8" fmla="*/ 1014728 w 1017085"/>
                  <a:gd name="connsiteY8" fmla="*/ 691142 h 1188231"/>
                  <a:gd name="connsiteX9" fmla="*/ 629034 w 1017085"/>
                  <a:gd name="connsiteY9" fmla="*/ 912665 h 1188231"/>
                  <a:gd name="connsiteX10" fmla="*/ 527965 w 1017085"/>
                  <a:gd name="connsiteY10" fmla="*/ 989983 h 1188231"/>
                  <a:gd name="connsiteX11" fmla="*/ 534843 w 1017085"/>
                  <a:gd name="connsiteY11" fmla="*/ 1188231 h 1188231"/>
                  <a:gd name="connsiteX0" fmla="*/ 196631 w 1014728"/>
                  <a:gd name="connsiteY0" fmla="*/ 1082069 h 1188231"/>
                  <a:gd name="connsiteX1" fmla="*/ 196631 w 1014728"/>
                  <a:gd name="connsiteY1" fmla="*/ 991630 h 1188231"/>
                  <a:gd name="connsiteX2" fmla="*/ 5 w 1014728"/>
                  <a:gd name="connsiteY2" fmla="*/ 523997 h 1188231"/>
                  <a:gd name="connsiteX3" fmla="*/ 155280 w 1014728"/>
                  <a:gd name="connsiteY3" fmla="*/ 567129 h 1188231"/>
                  <a:gd name="connsiteX4" fmla="*/ 312413 w 1014728"/>
                  <a:gd name="connsiteY4" fmla="*/ 578917 h 1188231"/>
                  <a:gd name="connsiteX5" fmla="*/ 465831 w 1014728"/>
                  <a:gd name="connsiteY5" fmla="*/ 575755 h 1188231"/>
                  <a:gd name="connsiteX6" fmla="*/ 536500 w 1014728"/>
                  <a:gd name="connsiteY6" fmla="*/ 0 h 1188231"/>
                  <a:gd name="connsiteX7" fmla="*/ 621573 w 1014728"/>
                  <a:gd name="connsiteY7" fmla="*/ 674979 h 1188231"/>
                  <a:gd name="connsiteX8" fmla="*/ 1014728 w 1014728"/>
                  <a:gd name="connsiteY8" fmla="*/ 691142 h 1188231"/>
                  <a:gd name="connsiteX9" fmla="*/ 629034 w 1014728"/>
                  <a:gd name="connsiteY9" fmla="*/ 912665 h 1188231"/>
                  <a:gd name="connsiteX10" fmla="*/ 527965 w 1014728"/>
                  <a:gd name="connsiteY10" fmla="*/ 989983 h 1188231"/>
                  <a:gd name="connsiteX11" fmla="*/ 534843 w 1014728"/>
                  <a:gd name="connsiteY11" fmla="*/ 1188231 h 1188231"/>
                  <a:gd name="connsiteX0" fmla="*/ 196631 w 1014728"/>
                  <a:gd name="connsiteY0" fmla="*/ 1082069 h 1188231"/>
                  <a:gd name="connsiteX1" fmla="*/ 196631 w 1014728"/>
                  <a:gd name="connsiteY1" fmla="*/ 991630 h 1188231"/>
                  <a:gd name="connsiteX2" fmla="*/ 5 w 1014728"/>
                  <a:gd name="connsiteY2" fmla="*/ 523997 h 1188231"/>
                  <a:gd name="connsiteX3" fmla="*/ 155280 w 1014728"/>
                  <a:gd name="connsiteY3" fmla="*/ 567129 h 1188231"/>
                  <a:gd name="connsiteX4" fmla="*/ 312413 w 1014728"/>
                  <a:gd name="connsiteY4" fmla="*/ 578917 h 1188231"/>
                  <a:gd name="connsiteX5" fmla="*/ 465831 w 1014728"/>
                  <a:gd name="connsiteY5" fmla="*/ 575755 h 1188231"/>
                  <a:gd name="connsiteX6" fmla="*/ 536500 w 1014728"/>
                  <a:gd name="connsiteY6" fmla="*/ 0 h 1188231"/>
                  <a:gd name="connsiteX7" fmla="*/ 621573 w 1014728"/>
                  <a:gd name="connsiteY7" fmla="*/ 674979 h 1188231"/>
                  <a:gd name="connsiteX8" fmla="*/ 1014728 w 1014728"/>
                  <a:gd name="connsiteY8" fmla="*/ 691142 h 1188231"/>
                  <a:gd name="connsiteX9" fmla="*/ 629034 w 1014728"/>
                  <a:gd name="connsiteY9" fmla="*/ 912665 h 1188231"/>
                  <a:gd name="connsiteX10" fmla="*/ 554543 w 1014728"/>
                  <a:gd name="connsiteY10" fmla="*/ 989983 h 1188231"/>
                  <a:gd name="connsiteX11" fmla="*/ 534843 w 1014728"/>
                  <a:gd name="connsiteY11" fmla="*/ 1188231 h 1188231"/>
                  <a:gd name="connsiteX0" fmla="*/ 196631 w 1014728"/>
                  <a:gd name="connsiteY0" fmla="*/ 1082069 h 1188231"/>
                  <a:gd name="connsiteX1" fmla="*/ 196631 w 1014728"/>
                  <a:gd name="connsiteY1" fmla="*/ 991630 h 1188231"/>
                  <a:gd name="connsiteX2" fmla="*/ 5 w 1014728"/>
                  <a:gd name="connsiteY2" fmla="*/ 523997 h 1188231"/>
                  <a:gd name="connsiteX3" fmla="*/ 155280 w 1014728"/>
                  <a:gd name="connsiteY3" fmla="*/ 567129 h 1188231"/>
                  <a:gd name="connsiteX4" fmla="*/ 312413 w 1014728"/>
                  <a:gd name="connsiteY4" fmla="*/ 578917 h 1188231"/>
                  <a:gd name="connsiteX5" fmla="*/ 465831 w 1014728"/>
                  <a:gd name="connsiteY5" fmla="*/ 575755 h 1188231"/>
                  <a:gd name="connsiteX6" fmla="*/ 536500 w 1014728"/>
                  <a:gd name="connsiteY6" fmla="*/ 0 h 1188231"/>
                  <a:gd name="connsiteX7" fmla="*/ 621573 w 1014728"/>
                  <a:gd name="connsiteY7" fmla="*/ 674979 h 1188231"/>
                  <a:gd name="connsiteX8" fmla="*/ 1014728 w 1014728"/>
                  <a:gd name="connsiteY8" fmla="*/ 691142 h 1188231"/>
                  <a:gd name="connsiteX9" fmla="*/ 629034 w 1014728"/>
                  <a:gd name="connsiteY9" fmla="*/ 912665 h 1188231"/>
                  <a:gd name="connsiteX10" fmla="*/ 554543 w 1014728"/>
                  <a:gd name="connsiteY10" fmla="*/ 989983 h 1188231"/>
                  <a:gd name="connsiteX11" fmla="*/ 534843 w 1014728"/>
                  <a:gd name="connsiteY11" fmla="*/ 1188231 h 1188231"/>
                  <a:gd name="connsiteX0" fmla="*/ 196631 w 1014728"/>
                  <a:gd name="connsiteY0" fmla="*/ 1082069 h 1090735"/>
                  <a:gd name="connsiteX1" fmla="*/ 196631 w 1014728"/>
                  <a:gd name="connsiteY1" fmla="*/ 991630 h 1090735"/>
                  <a:gd name="connsiteX2" fmla="*/ 5 w 1014728"/>
                  <a:gd name="connsiteY2" fmla="*/ 523997 h 1090735"/>
                  <a:gd name="connsiteX3" fmla="*/ 155280 w 1014728"/>
                  <a:gd name="connsiteY3" fmla="*/ 567129 h 1090735"/>
                  <a:gd name="connsiteX4" fmla="*/ 312413 w 1014728"/>
                  <a:gd name="connsiteY4" fmla="*/ 578917 h 1090735"/>
                  <a:gd name="connsiteX5" fmla="*/ 465831 w 1014728"/>
                  <a:gd name="connsiteY5" fmla="*/ 575755 h 1090735"/>
                  <a:gd name="connsiteX6" fmla="*/ 536500 w 1014728"/>
                  <a:gd name="connsiteY6" fmla="*/ 0 h 1090735"/>
                  <a:gd name="connsiteX7" fmla="*/ 621573 w 1014728"/>
                  <a:gd name="connsiteY7" fmla="*/ 674979 h 1090735"/>
                  <a:gd name="connsiteX8" fmla="*/ 1014728 w 1014728"/>
                  <a:gd name="connsiteY8" fmla="*/ 691142 h 1090735"/>
                  <a:gd name="connsiteX9" fmla="*/ 629034 w 1014728"/>
                  <a:gd name="connsiteY9" fmla="*/ 912665 h 1090735"/>
                  <a:gd name="connsiteX10" fmla="*/ 554543 w 1014728"/>
                  <a:gd name="connsiteY10" fmla="*/ 989983 h 1090735"/>
                  <a:gd name="connsiteX11" fmla="*/ 559206 w 1014728"/>
                  <a:gd name="connsiteY11" fmla="*/ 1090735 h 1090735"/>
                  <a:gd name="connsiteX0" fmla="*/ 196630 w 1014727"/>
                  <a:gd name="connsiteY0" fmla="*/ 1082069 h 1090735"/>
                  <a:gd name="connsiteX1" fmla="*/ 208902 w 1014727"/>
                  <a:gd name="connsiteY1" fmla="*/ 883786 h 1090735"/>
                  <a:gd name="connsiteX2" fmla="*/ 4 w 1014727"/>
                  <a:gd name="connsiteY2" fmla="*/ 523997 h 1090735"/>
                  <a:gd name="connsiteX3" fmla="*/ 155279 w 1014727"/>
                  <a:gd name="connsiteY3" fmla="*/ 567129 h 1090735"/>
                  <a:gd name="connsiteX4" fmla="*/ 312412 w 1014727"/>
                  <a:gd name="connsiteY4" fmla="*/ 578917 h 1090735"/>
                  <a:gd name="connsiteX5" fmla="*/ 465830 w 1014727"/>
                  <a:gd name="connsiteY5" fmla="*/ 575755 h 1090735"/>
                  <a:gd name="connsiteX6" fmla="*/ 536499 w 1014727"/>
                  <a:gd name="connsiteY6" fmla="*/ 0 h 1090735"/>
                  <a:gd name="connsiteX7" fmla="*/ 621572 w 1014727"/>
                  <a:gd name="connsiteY7" fmla="*/ 674979 h 1090735"/>
                  <a:gd name="connsiteX8" fmla="*/ 1014727 w 1014727"/>
                  <a:gd name="connsiteY8" fmla="*/ 691142 h 1090735"/>
                  <a:gd name="connsiteX9" fmla="*/ 629033 w 1014727"/>
                  <a:gd name="connsiteY9" fmla="*/ 912665 h 1090735"/>
                  <a:gd name="connsiteX10" fmla="*/ 554542 w 1014727"/>
                  <a:gd name="connsiteY10" fmla="*/ 989983 h 1090735"/>
                  <a:gd name="connsiteX11" fmla="*/ 559205 w 1014727"/>
                  <a:gd name="connsiteY11" fmla="*/ 1090735 h 1090735"/>
                  <a:gd name="connsiteX0" fmla="*/ 218719 w 1014727"/>
                  <a:gd name="connsiteY0" fmla="*/ 992819 h 1090735"/>
                  <a:gd name="connsiteX1" fmla="*/ 208902 w 1014727"/>
                  <a:gd name="connsiteY1" fmla="*/ 883786 h 1090735"/>
                  <a:gd name="connsiteX2" fmla="*/ 4 w 1014727"/>
                  <a:gd name="connsiteY2" fmla="*/ 523997 h 1090735"/>
                  <a:gd name="connsiteX3" fmla="*/ 155279 w 1014727"/>
                  <a:gd name="connsiteY3" fmla="*/ 567129 h 1090735"/>
                  <a:gd name="connsiteX4" fmla="*/ 312412 w 1014727"/>
                  <a:gd name="connsiteY4" fmla="*/ 578917 h 1090735"/>
                  <a:gd name="connsiteX5" fmla="*/ 465830 w 1014727"/>
                  <a:gd name="connsiteY5" fmla="*/ 575755 h 1090735"/>
                  <a:gd name="connsiteX6" fmla="*/ 536499 w 1014727"/>
                  <a:gd name="connsiteY6" fmla="*/ 0 h 1090735"/>
                  <a:gd name="connsiteX7" fmla="*/ 621572 w 1014727"/>
                  <a:gd name="connsiteY7" fmla="*/ 674979 h 1090735"/>
                  <a:gd name="connsiteX8" fmla="*/ 1014727 w 1014727"/>
                  <a:gd name="connsiteY8" fmla="*/ 691142 h 1090735"/>
                  <a:gd name="connsiteX9" fmla="*/ 629033 w 1014727"/>
                  <a:gd name="connsiteY9" fmla="*/ 912665 h 1090735"/>
                  <a:gd name="connsiteX10" fmla="*/ 554542 w 1014727"/>
                  <a:gd name="connsiteY10" fmla="*/ 989983 h 1090735"/>
                  <a:gd name="connsiteX11" fmla="*/ 559205 w 1014727"/>
                  <a:gd name="connsiteY11" fmla="*/ 1090735 h 1090735"/>
                  <a:gd name="connsiteX0" fmla="*/ 218719 w 1014727"/>
                  <a:gd name="connsiteY0" fmla="*/ 992819 h 1090735"/>
                  <a:gd name="connsiteX1" fmla="*/ 208902 w 1014727"/>
                  <a:gd name="connsiteY1" fmla="*/ 883786 h 1090735"/>
                  <a:gd name="connsiteX2" fmla="*/ 4 w 1014727"/>
                  <a:gd name="connsiteY2" fmla="*/ 523997 h 1090735"/>
                  <a:gd name="connsiteX3" fmla="*/ 155279 w 1014727"/>
                  <a:gd name="connsiteY3" fmla="*/ 567129 h 1090735"/>
                  <a:gd name="connsiteX4" fmla="*/ 312412 w 1014727"/>
                  <a:gd name="connsiteY4" fmla="*/ 578917 h 1090735"/>
                  <a:gd name="connsiteX5" fmla="*/ 465830 w 1014727"/>
                  <a:gd name="connsiteY5" fmla="*/ 575755 h 1090735"/>
                  <a:gd name="connsiteX6" fmla="*/ 536499 w 1014727"/>
                  <a:gd name="connsiteY6" fmla="*/ 0 h 1090735"/>
                  <a:gd name="connsiteX7" fmla="*/ 619118 w 1014727"/>
                  <a:gd name="connsiteY7" fmla="*/ 640297 h 1090735"/>
                  <a:gd name="connsiteX8" fmla="*/ 1014727 w 1014727"/>
                  <a:gd name="connsiteY8" fmla="*/ 691142 h 1090735"/>
                  <a:gd name="connsiteX9" fmla="*/ 629033 w 1014727"/>
                  <a:gd name="connsiteY9" fmla="*/ 912665 h 1090735"/>
                  <a:gd name="connsiteX10" fmla="*/ 554542 w 1014727"/>
                  <a:gd name="connsiteY10" fmla="*/ 989983 h 1090735"/>
                  <a:gd name="connsiteX11" fmla="*/ 559205 w 1014727"/>
                  <a:gd name="connsiteY11" fmla="*/ 1090735 h 1090735"/>
                  <a:gd name="connsiteX0" fmla="*/ 218719 w 1014727"/>
                  <a:gd name="connsiteY0" fmla="*/ 992819 h 1090735"/>
                  <a:gd name="connsiteX1" fmla="*/ 208902 w 1014727"/>
                  <a:gd name="connsiteY1" fmla="*/ 883786 h 1090735"/>
                  <a:gd name="connsiteX2" fmla="*/ 4 w 1014727"/>
                  <a:gd name="connsiteY2" fmla="*/ 523997 h 1090735"/>
                  <a:gd name="connsiteX3" fmla="*/ 155279 w 1014727"/>
                  <a:gd name="connsiteY3" fmla="*/ 567129 h 1090735"/>
                  <a:gd name="connsiteX4" fmla="*/ 312412 w 1014727"/>
                  <a:gd name="connsiteY4" fmla="*/ 578917 h 1090735"/>
                  <a:gd name="connsiteX5" fmla="*/ 465830 w 1014727"/>
                  <a:gd name="connsiteY5" fmla="*/ 575755 h 1090735"/>
                  <a:gd name="connsiteX6" fmla="*/ 536499 w 1014727"/>
                  <a:gd name="connsiteY6" fmla="*/ 0 h 1090735"/>
                  <a:gd name="connsiteX7" fmla="*/ 619118 w 1014727"/>
                  <a:gd name="connsiteY7" fmla="*/ 640297 h 1090735"/>
                  <a:gd name="connsiteX8" fmla="*/ 1014727 w 1014727"/>
                  <a:gd name="connsiteY8" fmla="*/ 691142 h 1090735"/>
                  <a:gd name="connsiteX9" fmla="*/ 653576 w 1014727"/>
                  <a:gd name="connsiteY9" fmla="*/ 784368 h 1090735"/>
                  <a:gd name="connsiteX10" fmla="*/ 554542 w 1014727"/>
                  <a:gd name="connsiteY10" fmla="*/ 989983 h 1090735"/>
                  <a:gd name="connsiteX11" fmla="*/ 559205 w 1014727"/>
                  <a:gd name="connsiteY11" fmla="*/ 1090735 h 1090735"/>
                  <a:gd name="connsiteX0" fmla="*/ 218719 w 1014727"/>
                  <a:gd name="connsiteY0" fmla="*/ 992819 h 1090735"/>
                  <a:gd name="connsiteX1" fmla="*/ 208902 w 1014727"/>
                  <a:gd name="connsiteY1" fmla="*/ 883786 h 1090735"/>
                  <a:gd name="connsiteX2" fmla="*/ 4 w 1014727"/>
                  <a:gd name="connsiteY2" fmla="*/ 523997 h 1090735"/>
                  <a:gd name="connsiteX3" fmla="*/ 155279 w 1014727"/>
                  <a:gd name="connsiteY3" fmla="*/ 567129 h 1090735"/>
                  <a:gd name="connsiteX4" fmla="*/ 312412 w 1014727"/>
                  <a:gd name="connsiteY4" fmla="*/ 578917 h 1090735"/>
                  <a:gd name="connsiteX5" fmla="*/ 465830 w 1014727"/>
                  <a:gd name="connsiteY5" fmla="*/ 575755 h 1090735"/>
                  <a:gd name="connsiteX6" fmla="*/ 536499 w 1014727"/>
                  <a:gd name="connsiteY6" fmla="*/ 0 h 1090735"/>
                  <a:gd name="connsiteX7" fmla="*/ 619118 w 1014727"/>
                  <a:gd name="connsiteY7" fmla="*/ 640297 h 1090735"/>
                  <a:gd name="connsiteX8" fmla="*/ 1014727 w 1014727"/>
                  <a:gd name="connsiteY8" fmla="*/ 643413 h 1090735"/>
                  <a:gd name="connsiteX9" fmla="*/ 653576 w 1014727"/>
                  <a:gd name="connsiteY9" fmla="*/ 784368 h 1090735"/>
                  <a:gd name="connsiteX10" fmla="*/ 554542 w 1014727"/>
                  <a:gd name="connsiteY10" fmla="*/ 989983 h 1090735"/>
                  <a:gd name="connsiteX11" fmla="*/ 559205 w 1014727"/>
                  <a:gd name="connsiteY11" fmla="*/ 1090735 h 1090735"/>
                  <a:gd name="connsiteX0" fmla="*/ 218719 w 1014727"/>
                  <a:gd name="connsiteY0" fmla="*/ 992819 h 1090735"/>
                  <a:gd name="connsiteX1" fmla="*/ 208902 w 1014727"/>
                  <a:gd name="connsiteY1" fmla="*/ 883786 h 1090735"/>
                  <a:gd name="connsiteX2" fmla="*/ 4 w 1014727"/>
                  <a:gd name="connsiteY2" fmla="*/ 523997 h 1090735"/>
                  <a:gd name="connsiteX3" fmla="*/ 155279 w 1014727"/>
                  <a:gd name="connsiteY3" fmla="*/ 567129 h 1090735"/>
                  <a:gd name="connsiteX4" fmla="*/ 312412 w 1014727"/>
                  <a:gd name="connsiteY4" fmla="*/ 578917 h 1090735"/>
                  <a:gd name="connsiteX5" fmla="*/ 465830 w 1014727"/>
                  <a:gd name="connsiteY5" fmla="*/ 575755 h 1090735"/>
                  <a:gd name="connsiteX6" fmla="*/ 536499 w 1014727"/>
                  <a:gd name="connsiteY6" fmla="*/ 0 h 1090735"/>
                  <a:gd name="connsiteX7" fmla="*/ 619118 w 1014727"/>
                  <a:gd name="connsiteY7" fmla="*/ 640297 h 1090735"/>
                  <a:gd name="connsiteX8" fmla="*/ 1014727 w 1014727"/>
                  <a:gd name="connsiteY8" fmla="*/ 643413 h 1090735"/>
                  <a:gd name="connsiteX9" fmla="*/ 653576 w 1014727"/>
                  <a:gd name="connsiteY9" fmla="*/ 784368 h 1090735"/>
                  <a:gd name="connsiteX10" fmla="*/ 554542 w 1014727"/>
                  <a:gd name="connsiteY10" fmla="*/ 989983 h 1090735"/>
                  <a:gd name="connsiteX11" fmla="*/ 559205 w 1014727"/>
                  <a:gd name="connsiteY11" fmla="*/ 1090735 h 1090735"/>
                  <a:gd name="connsiteX0" fmla="*/ 218719 w 1014727"/>
                  <a:gd name="connsiteY0" fmla="*/ 992819 h 1090735"/>
                  <a:gd name="connsiteX1" fmla="*/ 208902 w 1014727"/>
                  <a:gd name="connsiteY1" fmla="*/ 883786 h 1090735"/>
                  <a:gd name="connsiteX2" fmla="*/ 4 w 1014727"/>
                  <a:gd name="connsiteY2" fmla="*/ 523997 h 1090735"/>
                  <a:gd name="connsiteX3" fmla="*/ 155279 w 1014727"/>
                  <a:gd name="connsiteY3" fmla="*/ 567129 h 1090735"/>
                  <a:gd name="connsiteX4" fmla="*/ 312412 w 1014727"/>
                  <a:gd name="connsiteY4" fmla="*/ 578917 h 1090735"/>
                  <a:gd name="connsiteX5" fmla="*/ 465830 w 1014727"/>
                  <a:gd name="connsiteY5" fmla="*/ 575755 h 1090735"/>
                  <a:gd name="connsiteX6" fmla="*/ 536499 w 1014727"/>
                  <a:gd name="connsiteY6" fmla="*/ 0 h 1090735"/>
                  <a:gd name="connsiteX7" fmla="*/ 619118 w 1014727"/>
                  <a:gd name="connsiteY7" fmla="*/ 640297 h 1090735"/>
                  <a:gd name="connsiteX8" fmla="*/ 1014727 w 1014727"/>
                  <a:gd name="connsiteY8" fmla="*/ 643413 h 1090735"/>
                  <a:gd name="connsiteX9" fmla="*/ 653576 w 1014727"/>
                  <a:gd name="connsiteY9" fmla="*/ 784368 h 1090735"/>
                  <a:gd name="connsiteX10" fmla="*/ 554542 w 1014727"/>
                  <a:gd name="connsiteY10" fmla="*/ 989983 h 1090735"/>
                  <a:gd name="connsiteX11" fmla="*/ 559205 w 1014727"/>
                  <a:gd name="connsiteY11" fmla="*/ 1090735 h 1090735"/>
                  <a:gd name="connsiteX0" fmla="*/ 218719 w 1014727"/>
                  <a:gd name="connsiteY0" fmla="*/ 992819 h 1090735"/>
                  <a:gd name="connsiteX1" fmla="*/ 208902 w 1014727"/>
                  <a:gd name="connsiteY1" fmla="*/ 883786 h 1090735"/>
                  <a:gd name="connsiteX2" fmla="*/ 4 w 1014727"/>
                  <a:gd name="connsiteY2" fmla="*/ 523997 h 1090735"/>
                  <a:gd name="connsiteX3" fmla="*/ 155279 w 1014727"/>
                  <a:gd name="connsiteY3" fmla="*/ 567129 h 1090735"/>
                  <a:gd name="connsiteX4" fmla="*/ 312412 w 1014727"/>
                  <a:gd name="connsiteY4" fmla="*/ 578917 h 1090735"/>
                  <a:gd name="connsiteX5" fmla="*/ 465830 w 1014727"/>
                  <a:gd name="connsiteY5" fmla="*/ 575755 h 1090735"/>
                  <a:gd name="connsiteX6" fmla="*/ 536499 w 1014727"/>
                  <a:gd name="connsiteY6" fmla="*/ 0 h 1090735"/>
                  <a:gd name="connsiteX7" fmla="*/ 619118 w 1014727"/>
                  <a:gd name="connsiteY7" fmla="*/ 640297 h 1090735"/>
                  <a:gd name="connsiteX8" fmla="*/ 1014727 w 1014727"/>
                  <a:gd name="connsiteY8" fmla="*/ 643413 h 1090735"/>
                  <a:gd name="connsiteX9" fmla="*/ 653576 w 1014727"/>
                  <a:gd name="connsiteY9" fmla="*/ 784368 h 1090735"/>
                  <a:gd name="connsiteX10" fmla="*/ 537362 w 1014727"/>
                  <a:gd name="connsiteY10" fmla="*/ 889576 h 1090735"/>
                  <a:gd name="connsiteX11" fmla="*/ 559205 w 1014727"/>
                  <a:gd name="connsiteY11" fmla="*/ 1090735 h 1090735"/>
                  <a:gd name="connsiteX0" fmla="*/ 218719 w 1014727"/>
                  <a:gd name="connsiteY0" fmla="*/ 992819 h 992819"/>
                  <a:gd name="connsiteX1" fmla="*/ 208902 w 1014727"/>
                  <a:gd name="connsiteY1" fmla="*/ 883786 h 992819"/>
                  <a:gd name="connsiteX2" fmla="*/ 4 w 1014727"/>
                  <a:gd name="connsiteY2" fmla="*/ 523997 h 992819"/>
                  <a:gd name="connsiteX3" fmla="*/ 155279 w 1014727"/>
                  <a:gd name="connsiteY3" fmla="*/ 567129 h 992819"/>
                  <a:gd name="connsiteX4" fmla="*/ 312412 w 1014727"/>
                  <a:gd name="connsiteY4" fmla="*/ 578917 h 992819"/>
                  <a:gd name="connsiteX5" fmla="*/ 465830 w 1014727"/>
                  <a:gd name="connsiteY5" fmla="*/ 575755 h 992819"/>
                  <a:gd name="connsiteX6" fmla="*/ 536499 w 1014727"/>
                  <a:gd name="connsiteY6" fmla="*/ 0 h 992819"/>
                  <a:gd name="connsiteX7" fmla="*/ 619118 w 1014727"/>
                  <a:gd name="connsiteY7" fmla="*/ 640297 h 992819"/>
                  <a:gd name="connsiteX8" fmla="*/ 1014727 w 1014727"/>
                  <a:gd name="connsiteY8" fmla="*/ 643413 h 992819"/>
                  <a:gd name="connsiteX9" fmla="*/ 653576 w 1014727"/>
                  <a:gd name="connsiteY9" fmla="*/ 784368 h 992819"/>
                  <a:gd name="connsiteX10" fmla="*/ 537362 w 1014727"/>
                  <a:gd name="connsiteY10" fmla="*/ 889576 h 992819"/>
                  <a:gd name="connsiteX11" fmla="*/ 537116 w 1014727"/>
                  <a:gd name="connsiteY11" fmla="*/ 962438 h 992819"/>
                  <a:gd name="connsiteX0" fmla="*/ 208902 w 1014727"/>
                  <a:gd name="connsiteY0" fmla="*/ 968647 h 968647"/>
                  <a:gd name="connsiteX1" fmla="*/ 208902 w 1014727"/>
                  <a:gd name="connsiteY1" fmla="*/ 883786 h 968647"/>
                  <a:gd name="connsiteX2" fmla="*/ 4 w 1014727"/>
                  <a:gd name="connsiteY2" fmla="*/ 523997 h 968647"/>
                  <a:gd name="connsiteX3" fmla="*/ 155279 w 1014727"/>
                  <a:gd name="connsiteY3" fmla="*/ 567129 h 968647"/>
                  <a:gd name="connsiteX4" fmla="*/ 312412 w 1014727"/>
                  <a:gd name="connsiteY4" fmla="*/ 578917 h 968647"/>
                  <a:gd name="connsiteX5" fmla="*/ 465830 w 1014727"/>
                  <a:gd name="connsiteY5" fmla="*/ 575755 h 968647"/>
                  <a:gd name="connsiteX6" fmla="*/ 536499 w 1014727"/>
                  <a:gd name="connsiteY6" fmla="*/ 0 h 968647"/>
                  <a:gd name="connsiteX7" fmla="*/ 619118 w 1014727"/>
                  <a:gd name="connsiteY7" fmla="*/ 640297 h 968647"/>
                  <a:gd name="connsiteX8" fmla="*/ 1014727 w 1014727"/>
                  <a:gd name="connsiteY8" fmla="*/ 643413 h 968647"/>
                  <a:gd name="connsiteX9" fmla="*/ 653576 w 1014727"/>
                  <a:gd name="connsiteY9" fmla="*/ 784368 h 968647"/>
                  <a:gd name="connsiteX10" fmla="*/ 537362 w 1014727"/>
                  <a:gd name="connsiteY10" fmla="*/ 889576 h 968647"/>
                  <a:gd name="connsiteX11" fmla="*/ 537116 w 1014727"/>
                  <a:gd name="connsiteY11" fmla="*/ 962438 h 968647"/>
                  <a:gd name="connsiteX0" fmla="*/ 208902 w 1014727"/>
                  <a:gd name="connsiteY0" fmla="*/ 968647 h 968647"/>
                  <a:gd name="connsiteX1" fmla="*/ 208902 w 1014727"/>
                  <a:gd name="connsiteY1" fmla="*/ 883786 h 968647"/>
                  <a:gd name="connsiteX2" fmla="*/ 4 w 1014727"/>
                  <a:gd name="connsiteY2" fmla="*/ 523997 h 968647"/>
                  <a:gd name="connsiteX3" fmla="*/ 155279 w 1014727"/>
                  <a:gd name="connsiteY3" fmla="*/ 567129 h 968647"/>
                  <a:gd name="connsiteX4" fmla="*/ 312412 w 1014727"/>
                  <a:gd name="connsiteY4" fmla="*/ 578917 h 968647"/>
                  <a:gd name="connsiteX5" fmla="*/ 465830 w 1014727"/>
                  <a:gd name="connsiteY5" fmla="*/ 575755 h 968647"/>
                  <a:gd name="connsiteX6" fmla="*/ 536499 w 1014727"/>
                  <a:gd name="connsiteY6" fmla="*/ 0 h 968647"/>
                  <a:gd name="connsiteX7" fmla="*/ 619118 w 1014727"/>
                  <a:gd name="connsiteY7" fmla="*/ 640297 h 968647"/>
                  <a:gd name="connsiteX8" fmla="*/ 1014727 w 1014727"/>
                  <a:gd name="connsiteY8" fmla="*/ 643413 h 968647"/>
                  <a:gd name="connsiteX9" fmla="*/ 653576 w 1014727"/>
                  <a:gd name="connsiteY9" fmla="*/ 784368 h 968647"/>
                  <a:gd name="connsiteX10" fmla="*/ 537362 w 1014727"/>
                  <a:gd name="connsiteY10" fmla="*/ 889576 h 968647"/>
                  <a:gd name="connsiteX11" fmla="*/ 537116 w 1014727"/>
                  <a:gd name="connsiteY11" fmla="*/ 962438 h 968647"/>
                  <a:gd name="connsiteX0" fmla="*/ 208902 w 1014727"/>
                  <a:gd name="connsiteY0" fmla="*/ 968647 h 968647"/>
                  <a:gd name="connsiteX1" fmla="*/ 208902 w 1014727"/>
                  <a:gd name="connsiteY1" fmla="*/ 883786 h 968647"/>
                  <a:gd name="connsiteX2" fmla="*/ 4 w 1014727"/>
                  <a:gd name="connsiteY2" fmla="*/ 523997 h 968647"/>
                  <a:gd name="connsiteX3" fmla="*/ 155279 w 1014727"/>
                  <a:gd name="connsiteY3" fmla="*/ 567129 h 968647"/>
                  <a:gd name="connsiteX4" fmla="*/ 312412 w 1014727"/>
                  <a:gd name="connsiteY4" fmla="*/ 578917 h 968647"/>
                  <a:gd name="connsiteX5" fmla="*/ 465830 w 1014727"/>
                  <a:gd name="connsiteY5" fmla="*/ 575755 h 968647"/>
                  <a:gd name="connsiteX6" fmla="*/ 536499 w 1014727"/>
                  <a:gd name="connsiteY6" fmla="*/ 0 h 968647"/>
                  <a:gd name="connsiteX7" fmla="*/ 619118 w 1014727"/>
                  <a:gd name="connsiteY7" fmla="*/ 640297 h 968647"/>
                  <a:gd name="connsiteX8" fmla="*/ 1014727 w 1014727"/>
                  <a:gd name="connsiteY8" fmla="*/ 643413 h 968647"/>
                  <a:gd name="connsiteX9" fmla="*/ 653576 w 1014727"/>
                  <a:gd name="connsiteY9" fmla="*/ 784368 h 968647"/>
                  <a:gd name="connsiteX10" fmla="*/ 537362 w 1014727"/>
                  <a:gd name="connsiteY10" fmla="*/ 889576 h 968647"/>
                  <a:gd name="connsiteX11" fmla="*/ 537116 w 1014727"/>
                  <a:gd name="connsiteY11" fmla="*/ 962438 h 968647"/>
                  <a:gd name="connsiteX0" fmla="*/ 208902 w 1014727"/>
                  <a:gd name="connsiteY0" fmla="*/ 968647 h 968647"/>
                  <a:gd name="connsiteX1" fmla="*/ 208902 w 1014727"/>
                  <a:gd name="connsiteY1" fmla="*/ 883786 h 968647"/>
                  <a:gd name="connsiteX2" fmla="*/ 4 w 1014727"/>
                  <a:gd name="connsiteY2" fmla="*/ 523997 h 968647"/>
                  <a:gd name="connsiteX3" fmla="*/ 155279 w 1014727"/>
                  <a:gd name="connsiteY3" fmla="*/ 567129 h 968647"/>
                  <a:gd name="connsiteX4" fmla="*/ 312412 w 1014727"/>
                  <a:gd name="connsiteY4" fmla="*/ 578917 h 968647"/>
                  <a:gd name="connsiteX5" fmla="*/ 465830 w 1014727"/>
                  <a:gd name="connsiteY5" fmla="*/ 575755 h 968647"/>
                  <a:gd name="connsiteX6" fmla="*/ 536499 w 1014727"/>
                  <a:gd name="connsiteY6" fmla="*/ 0 h 968647"/>
                  <a:gd name="connsiteX7" fmla="*/ 619118 w 1014727"/>
                  <a:gd name="connsiteY7" fmla="*/ 640297 h 968647"/>
                  <a:gd name="connsiteX8" fmla="*/ 1014727 w 1014727"/>
                  <a:gd name="connsiteY8" fmla="*/ 643413 h 968647"/>
                  <a:gd name="connsiteX9" fmla="*/ 653576 w 1014727"/>
                  <a:gd name="connsiteY9" fmla="*/ 784368 h 968647"/>
                  <a:gd name="connsiteX10" fmla="*/ 537362 w 1014727"/>
                  <a:gd name="connsiteY10" fmla="*/ 889576 h 968647"/>
                  <a:gd name="connsiteX11" fmla="*/ 537116 w 1014727"/>
                  <a:gd name="connsiteY11" fmla="*/ 962438 h 96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4727" h="968647">
                    <a:moveTo>
                      <a:pt x="208902" y="968647"/>
                    </a:moveTo>
                    <a:lnTo>
                      <a:pt x="208902" y="883786"/>
                    </a:lnTo>
                    <a:cubicBezTo>
                      <a:pt x="42546" y="854396"/>
                      <a:pt x="-414" y="771549"/>
                      <a:pt x="4" y="523997"/>
                    </a:cubicBezTo>
                    <a:cubicBezTo>
                      <a:pt x="46550" y="595286"/>
                      <a:pt x="105258" y="595436"/>
                      <a:pt x="155279" y="567129"/>
                    </a:cubicBezTo>
                    <a:cubicBezTo>
                      <a:pt x="196075" y="612688"/>
                      <a:pt x="269879" y="629792"/>
                      <a:pt x="312412" y="578917"/>
                    </a:cubicBezTo>
                    <a:cubicBezTo>
                      <a:pt x="357760" y="631086"/>
                      <a:pt x="433027" y="628700"/>
                      <a:pt x="465830" y="575755"/>
                    </a:cubicBezTo>
                    <a:cubicBezTo>
                      <a:pt x="477371" y="90920"/>
                      <a:pt x="465958" y="10181"/>
                      <a:pt x="536499" y="0"/>
                    </a:cubicBezTo>
                    <a:cubicBezTo>
                      <a:pt x="588577" y="10774"/>
                      <a:pt x="611808" y="-61537"/>
                      <a:pt x="619118" y="640297"/>
                    </a:cubicBezTo>
                    <a:cubicBezTo>
                      <a:pt x="1005524" y="581078"/>
                      <a:pt x="981738" y="596577"/>
                      <a:pt x="1014727" y="643413"/>
                    </a:cubicBezTo>
                    <a:cubicBezTo>
                      <a:pt x="989951" y="710056"/>
                      <a:pt x="1010746" y="688228"/>
                      <a:pt x="653576" y="784368"/>
                    </a:cubicBezTo>
                    <a:cubicBezTo>
                      <a:pt x="628745" y="842640"/>
                      <a:pt x="588770" y="865970"/>
                      <a:pt x="537362" y="889576"/>
                    </a:cubicBezTo>
                    <a:lnTo>
                      <a:pt x="537116" y="962438"/>
                    </a:ln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9" name="フリーフォーム 28"/>
              <p:cNvSpPr/>
              <p:nvPr/>
            </p:nvSpPr>
            <p:spPr>
              <a:xfrm>
                <a:off x="2605776" y="987772"/>
                <a:ext cx="565554" cy="1242729"/>
              </a:xfrm>
              <a:custGeom>
                <a:avLst/>
                <a:gdLst>
                  <a:gd name="connsiteX0" fmla="*/ 0 w 565554"/>
                  <a:gd name="connsiteY0" fmla="*/ 1104680 h 1104680"/>
                  <a:gd name="connsiteX1" fmla="*/ 0 w 565554"/>
                  <a:gd name="connsiteY1" fmla="*/ 5286 h 1104680"/>
                  <a:gd name="connsiteX2" fmla="*/ 565554 w 565554"/>
                  <a:gd name="connsiteY2" fmla="*/ 0 h 1104680"/>
                  <a:gd name="connsiteX0" fmla="*/ 0 w 565554"/>
                  <a:gd name="connsiteY0" fmla="*/ 1196900 h 1196900"/>
                  <a:gd name="connsiteX1" fmla="*/ 0 w 565554"/>
                  <a:gd name="connsiteY1" fmla="*/ 97506 h 1196900"/>
                  <a:gd name="connsiteX2" fmla="*/ 565554 w 565554"/>
                  <a:gd name="connsiteY2" fmla="*/ 92220 h 1196900"/>
                  <a:gd name="connsiteX0" fmla="*/ 0 w 565554"/>
                  <a:gd name="connsiteY0" fmla="*/ 1247206 h 1247206"/>
                  <a:gd name="connsiteX1" fmla="*/ 0 w 565554"/>
                  <a:gd name="connsiteY1" fmla="*/ 147812 h 1247206"/>
                  <a:gd name="connsiteX2" fmla="*/ 565554 w 565554"/>
                  <a:gd name="connsiteY2" fmla="*/ 142526 h 1247206"/>
                  <a:gd name="connsiteX0" fmla="*/ 0 w 565554"/>
                  <a:gd name="connsiteY0" fmla="*/ 1266357 h 1266357"/>
                  <a:gd name="connsiteX1" fmla="*/ 0 w 565554"/>
                  <a:gd name="connsiteY1" fmla="*/ 166963 h 1266357"/>
                  <a:gd name="connsiteX2" fmla="*/ 565554 w 565554"/>
                  <a:gd name="connsiteY2" fmla="*/ 161677 h 1266357"/>
                  <a:gd name="connsiteX0" fmla="*/ 0 w 565554"/>
                  <a:gd name="connsiteY0" fmla="*/ 1266357 h 1266357"/>
                  <a:gd name="connsiteX1" fmla="*/ 0 w 565554"/>
                  <a:gd name="connsiteY1" fmla="*/ 166963 h 1266357"/>
                  <a:gd name="connsiteX2" fmla="*/ 565554 w 565554"/>
                  <a:gd name="connsiteY2" fmla="*/ 161677 h 1266357"/>
                  <a:gd name="connsiteX0" fmla="*/ 0 w 565554"/>
                  <a:gd name="connsiteY0" fmla="*/ 1247950 h 1247950"/>
                  <a:gd name="connsiteX1" fmla="*/ 0 w 565554"/>
                  <a:gd name="connsiteY1" fmla="*/ 196127 h 1247950"/>
                  <a:gd name="connsiteX2" fmla="*/ 565554 w 565554"/>
                  <a:gd name="connsiteY2" fmla="*/ 143270 h 1247950"/>
                  <a:gd name="connsiteX0" fmla="*/ 0 w 565554"/>
                  <a:gd name="connsiteY0" fmla="*/ 1229616 h 1229616"/>
                  <a:gd name="connsiteX1" fmla="*/ 0 w 565554"/>
                  <a:gd name="connsiteY1" fmla="*/ 235937 h 1229616"/>
                  <a:gd name="connsiteX2" fmla="*/ 565554 w 565554"/>
                  <a:gd name="connsiteY2" fmla="*/ 124936 h 1229616"/>
                  <a:gd name="connsiteX0" fmla="*/ 0 w 565554"/>
                  <a:gd name="connsiteY0" fmla="*/ 1240214 h 1240214"/>
                  <a:gd name="connsiteX1" fmla="*/ 0 w 565554"/>
                  <a:gd name="connsiteY1" fmla="*/ 246535 h 1240214"/>
                  <a:gd name="connsiteX2" fmla="*/ 565554 w 565554"/>
                  <a:gd name="connsiteY2" fmla="*/ 135534 h 1240214"/>
                  <a:gd name="connsiteX0" fmla="*/ 0 w 565554"/>
                  <a:gd name="connsiteY0" fmla="*/ 1223724 h 1223724"/>
                  <a:gd name="connsiteX1" fmla="*/ 0 w 565554"/>
                  <a:gd name="connsiteY1" fmla="*/ 288190 h 1223724"/>
                  <a:gd name="connsiteX2" fmla="*/ 565554 w 565554"/>
                  <a:gd name="connsiteY2" fmla="*/ 119044 h 1223724"/>
                  <a:gd name="connsiteX0" fmla="*/ 0 w 565554"/>
                  <a:gd name="connsiteY0" fmla="*/ 1242729 h 1242729"/>
                  <a:gd name="connsiteX1" fmla="*/ 0 w 565554"/>
                  <a:gd name="connsiteY1" fmla="*/ 307195 h 1242729"/>
                  <a:gd name="connsiteX2" fmla="*/ 565554 w 565554"/>
                  <a:gd name="connsiteY2" fmla="*/ 138049 h 1242729"/>
                </a:gdLst>
                <a:ahLst/>
                <a:cxnLst>
                  <a:cxn ang="0">
                    <a:pos x="connsiteX0" y="connsiteY0"/>
                  </a:cxn>
                  <a:cxn ang="0">
                    <a:pos x="connsiteX1" y="connsiteY1"/>
                  </a:cxn>
                  <a:cxn ang="0">
                    <a:pos x="connsiteX2" y="connsiteY2"/>
                  </a:cxn>
                </a:cxnLst>
                <a:rect l="l" t="t" r="r" b="b"/>
                <a:pathLst>
                  <a:path w="565554" h="1242729">
                    <a:moveTo>
                      <a:pt x="0" y="1242729"/>
                    </a:moveTo>
                    <a:lnTo>
                      <a:pt x="0" y="307195"/>
                    </a:lnTo>
                    <a:cubicBezTo>
                      <a:pt x="19381" y="9424"/>
                      <a:pt x="408749" y="-119197"/>
                      <a:pt x="565554" y="138049"/>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フリーフォーム 29"/>
              <p:cNvSpPr/>
              <p:nvPr/>
            </p:nvSpPr>
            <p:spPr>
              <a:xfrm>
                <a:off x="2040222" y="1178606"/>
                <a:ext cx="565554" cy="1025205"/>
              </a:xfrm>
              <a:custGeom>
                <a:avLst/>
                <a:gdLst>
                  <a:gd name="connsiteX0" fmla="*/ 0 w 565554"/>
                  <a:gd name="connsiteY0" fmla="*/ 1104680 h 1104680"/>
                  <a:gd name="connsiteX1" fmla="*/ 0 w 565554"/>
                  <a:gd name="connsiteY1" fmla="*/ 5286 h 1104680"/>
                  <a:gd name="connsiteX2" fmla="*/ 565554 w 565554"/>
                  <a:gd name="connsiteY2" fmla="*/ 0 h 1104680"/>
                  <a:gd name="connsiteX0" fmla="*/ 0 w 565554"/>
                  <a:gd name="connsiteY0" fmla="*/ 1196900 h 1196900"/>
                  <a:gd name="connsiteX1" fmla="*/ 0 w 565554"/>
                  <a:gd name="connsiteY1" fmla="*/ 97506 h 1196900"/>
                  <a:gd name="connsiteX2" fmla="*/ 565554 w 565554"/>
                  <a:gd name="connsiteY2" fmla="*/ 92220 h 1196900"/>
                  <a:gd name="connsiteX0" fmla="*/ 0 w 565554"/>
                  <a:gd name="connsiteY0" fmla="*/ 1247206 h 1247206"/>
                  <a:gd name="connsiteX1" fmla="*/ 0 w 565554"/>
                  <a:gd name="connsiteY1" fmla="*/ 147812 h 1247206"/>
                  <a:gd name="connsiteX2" fmla="*/ 565554 w 565554"/>
                  <a:gd name="connsiteY2" fmla="*/ 142526 h 1247206"/>
                  <a:gd name="connsiteX0" fmla="*/ 0 w 565554"/>
                  <a:gd name="connsiteY0" fmla="*/ 1266357 h 1266357"/>
                  <a:gd name="connsiteX1" fmla="*/ 0 w 565554"/>
                  <a:gd name="connsiteY1" fmla="*/ 166963 h 1266357"/>
                  <a:gd name="connsiteX2" fmla="*/ 565554 w 565554"/>
                  <a:gd name="connsiteY2" fmla="*/ 161677 h 1266357"/>
                  <a:gd name="connsiteX0" fmla="*/ 0 w 565554"/>
                  <a:gd name="connsiteY0" fmla="*/ 1266357 h 1266357"/>
                  <a:gd name="connsiteX1" fmla="*/ 0 w 565554"/>
                  <a:gd name="connsiteY1" fmla="*/ 166963 h 1266357"/>
                  <a:gd name="connsiteX2" fmla="*/ 565554 w 565554"/>
                  <a:gd name="connsiteY2" fmla="*/ 161677 h 1266357"/>
                  <a:gd name="connsiteX0" fmla="*/ 0 w 565554"/>
                  <a:gd name="connsiteY0" fmla="*/ 1240678 h 1240678"/>
                  <a:gd name="connsiteX1" fmla="*/ 0 w 565554"/>
                  <a:gd name="connsiteY1" fmla="*/ 210369 h 1240678"/>
                  <a:gd name="connsiteX2" fmla="*/ 565554 w 565554"/>
                  <a:gd name="connsiteY2" fmla="*/ 135998 h 1240678"/>
                  <a:gd name="connsiteX0" fmla="*/ 0 w 565554"/>
                  <a:gd name="connsiteY0" fmla="*/ 1253699 h 1253699"/>
                  <a:gd name="connsiteX1" fmla="*/ 0 w 565554"/>
                  <a:gd name="connsiteY1" fmla="*/ 223390 h 1253699"/>
                  <a:gd name="connsiteX2" fmla="*/ 565554 w 565554"/>
                  <a:gd name="connsiteY2" fmla="*/ 149019 h 1253699"/>
                </a:gdLst>
                <a:ahLst/>
                <a:cxnLst>
                  <a:cxn ang="0">
                    <a:pos x="connsiteX0" y="connsiteY0"/>
                  </a:cxn>
                  <a:cxn ang="0">
                    <a:pos x="connsiteX1" y="connsiteY1"/>
                  </a:cxn>
                  <a:cxn ang="0">
                    <a:pos x="connsiteX2" y="connsiteY2"/>
                  </a:cxn>
                </a:cxnLst>
                <a:rect l="l" t="t" r="r" b="b"/>
                <a:pathLst>
                  <a:path w="565554" h="1253699">
                    <a:moveTo>
                      <a:pt x="0" y="1253699"/>
                    </a:moveTo>
                    <a:lnTo>
                      <a:pt x="0" y="223390"/>
                    </a:lnTo>
                    <a:cubicBezTo>
                      <a:pt x="82808" y="1136"/>
                      <a:pt x="408749" y="-108227"/>
                      <a:pt x="565554" y="149019"/>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1" name="フリーフォーム 30"/>
              <p:cNvSpPr/>
              <p:nvPr/>
            </p:nvSpPr>
            <p:spPr>
              <a:xfrm>
                <a:off x="1475072" y="1280321"/>
                <a:ext cx="565150" cy="749126"/>
              </a:xfrm>
              <a:custGeom>
                <a:avLst/>
                <a:gdLst>
                  <a:gd name="connsiteX0" fmla="*/ 0 w 565554"/>
                  <a:gd name="connsiteY0" fmla="*/ 1104680 h 1104680"/>
                  <a:gd name="connsiteX1" fmla="*/ 0 w 565554"/>
                  <a:gd name="connsiteY1" fmla="*/ 5286 h 1104680"/>
                  <a:gd name="connsiteX2" fmla="*/ 565554 w 565554"/>
                  <a:gd name="connsiteY2" fmla="*/ 0 h 1104680"/>
                  <a:gd name="connsiteX0" fmla="*/ 0 w 565554"/>
                  <a:gd name="connsiteY0" fmla="*/ 1196900 h 1196900"/>
                  <a:gd name="connsiteX1" fmla="*/ 0 w 565554"/>
                  <a:gd name="connsiteY1" fmla="*/ 97506 h 1196900"/>
                  <a:gd name="connsiteX2" fmla="*/ 565554 w 565554"/>
                  <a:gd name="connsiteY2" fmla="*/ 92220 h 1196900"/>
                  <a:gd name="connsiteX0" fmla="*/ 0 w 565554"/>
                  <a:gd name="connsiteY0" fmla="*/ 1247206 h 1247206"/>
                  <a:gd name="connsiteX1" fmla="*/ 0 w 565554"/>
                  <a:gd name="connsiteY1" fmla="*/ 147812 h 1247206"/>
                  <a:gd name="connsiteX2" fmla="*/ 565554 w 565554"/>
                  <a:gd name="connsiteY2" fmla="*/ 142526 h 1247206"/>
                  <a:gd name="connsiteX0" fmla="*/ 0 w 565554"/>
                  <a:gd name="connsiteY0" fmla="*/ 1266357 h 1266357"/>
                  <a:gd name="connsiteX1" fmla="*/ 0 w 565554"/>
                  <a:gd name="connsiteY1" fmla="*/ 166963 h 1266357"/>
                  <a:gd name="connsiteX2" fmla="*/ 565554 w 565554"/>
                  <a:gd name="connsiteY2" fmla="*/ 161677 h 1266357"/>
                  <a:gd name="connsiteX0" fmla="*/ 0 w 565554"/>
                  <a:gd name="connsiteY0" fmla="*/ 1266357 h 1266357"/>
                  <a:gd name="connsiteX1" fmla="*/ 0 w 565554"/>
                  <a:gd name="connsiteY1" fmla="*/ 166963 h 1266357"/>
                  <a:gd name="connsiteX2" fmla="*/ 565554 w 565554"/>
                  <a:gd name="connsiteY2" fmla="*/ 161677 h 1266357"/>
                  <a:gd name="connsiteX0" fmla="*/ 0 w 565554"/>
                  <a:gd name="connsiteY0" fmla="*/ 1218268 h 1218268"/>
                  <a:gd name="connsiteX1" fmla="*/ 0 w 565554"/>
                  <a:gd name="connsiteY1" fmla="*/ 268424 h 1218268"/>
                  <a:gd name="connsiteX2" fmla="*/ 565554 w 565554"/>
                  <a:gd name="connsiteY2" fmla="*/ 113588 h 1218268"/>
                  <a:gd name="connsiteX0" fmla="*/ 0 w 565554"/>
                  <a:gd name="connsiteY0" fmla="*/ 1238479 h 1238479"/>
                  <a:gd name="connsiteX1" fmla="*/ 0 w 565554"/>
                  <a:gd name="connsiteY1" fmla="*/ 288635 h 1238479"/>
                  <a:gd name="connsiteX2" fmla="*/ 565554 w 565554"/>
                  <a:gd name="connsiteY2" fmla="*/ 133799 h 1238479"/>
                  <a:gd name="connsiteX0" fmla="*/ 0 w 565554"/>
                  <a:gd name="connsiteY0" fmla="*/ 1221758 h 1221758"/>
                  <a:gd name="connsiteX1" fmla="*/ 0 w 565554"/>
                  <a:gd name="connsiteY1" fmla="*/ 333493 h 1221758"/>
                  <a:gd name="connsiteX2" fmla="*/ 565554 w 565554"/>
                  <a:gd name="connsiteY2" fmla="*/ 117078 h 1221758"/>
                  <a:gd name="connsiteX0" fmla="*/ 0 w 565554"/>
                  <a:gd name="connsiteY0" fmla="*/ 1246739 h 1246739"/>
                  <a:gd name="connsiteX1" fmla="*/ 0 w 565554"/>
                  <a:gd name="connsiteY1" fmla="*/ 358474 h 1246739"/>
                  <a:gd name="connsiteX2" fmla="*/ 565554 w 565554"/>
                  <a:gd name="connsiteY2" fmla="*/ 142059 h 1246739"/>
                </a:gdLst>
                <a:ahLst/>
                <a:cxnLst>
                  <a:cxn ang="0">
                    <a:pos x="connsiteX0" y="connsiteY0"/>
                  </a:cxn>
                  <a:cxn ang="0">
                    <a:pos x="connsiteX1" y="connsiteY1"/>
                  </a:cxn>
                  <a:cxn ang="0">
                    <a:pos x="connsiteX2" y="connsiteY2"/>
                  </a:cxn>
                </a:cxnLst>
                <a:rect l="l" t="t" r="r" b="b"/>
                <a:pathLst>
                  <a:path w="565554" h="1246739">
                    <a:moveTo>
                      <a:pt x="0" y="1246739"/>
                    </a:moveTo>
                    <a:lnTo>
                      <a:pt x="0" y="358474"/>
                    </a:lnTo>
                    <a:cubicBezTo>
                      <a:pt x="72223" y="-11255"/>
                      <a:pt x="408749" y="-115187"/>
                      <a:pt x="565554" y="142059"/>
                    </a:cubicBezTo>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25" name="グループ化 24"/>
            <p:cNvGrpSpPr/>
            <p:nvPr/>
          </p:nvGrpSpPr>
          <p:grpSpPr>
            <a:xfrm>
              <a:off x="1489501" y="3518705"/>
              <a:ext cx="1905127" cy="1492074"/>
              <a:chOff x="845389" y="5772118"/>
              <a:chExt cx="980474" cy="525165"/>
            </a:xfrm>
          </p:grpSpPr>
          <p:sp>
            <p:nvSpPr>
              <p:cNvPr id="26" name="正方形/長方形 25"/>
              <p:cNvSpPr/>
              <p:nvPr/>
            </p:nvSpPr>
            <p:spPr>
              <a:xfrm>
                <a:off x="845389" y="5909094"/>
                <a:ext cx="980474" cy="388189"/>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6"/>
              <p:cNvSpPr/>
              <p:nvPr/>
            </p:nvSpPr>
            <p:spPr>
              <a:xfrm>
                <a:off x="969206" y="5772118"/>
                <a:ext cx="743613" cy="1369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32" name="テキスト ボックス 31"/>
          <p:cNvSpPr txBox="1"/>
          <p:nvPr/>
        </p:nvSpPr>
        <p:spPr>
          <a:xfrm>
            <a:off x="167969" y="4365682"/>
            <a:ext cx="932603" cy="276999"/>
          </a:xfrm>
          <a:prstGeom prst="rect">
            <a:avLst/>
          </a:prstGeom>
          <a:noFill/>
          <a:ln>
            <a:noFill/>
          </a:ln>
        </p:spPr>
        <p:txBody>
          <a:bodyPr wrap="square" rtlCol="0" anchor="ctr" anchorCtr="0">
            <a:spAutoFit/>
          </a:bodyPr>
          <a:lstStyle/>
          <a:p>
            <a:pPr algn="ctr"/>
            <a:r>
              <a:rPr lang="ja-JP" altLang="en-US" sz="1200" b="1" dirty="0" smtClean="0">
                <a:latin typeface="メイリオ" panose="020B0604030504040204" pitchFamily="50" charset="-128"/>
                <a:ea typeface="メイリオ" panose="020B0604030504040204" pitchFamily="50" charset="-128"/>
              </a:rPr>
              <a:t>お</a:t>
            </a:r>
            <a:r>
              <a:rPr lang="ja-JP" altLang="en-US" sz="1200" b="1" dirty="0">
                <a:latin typeface="メイリオ" panose="020B0604030504040204" pitchFamily="50" charset="-128"/>
                <a:ea typeface="メイリオ" panose="020B0604030504040204" pitchFamily="50" charset="-128"/>
              </a:rPr>
              <a:t>ススメ</a:t>
            </a:r>
            <a:endParaRPr lang="en-US" altLang="ja-JP" sz="1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9084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28</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リスクの見積もり方②</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272480" y="1628800"/>
            <a:ext cx="9741532" cy="4580741"/>
          </a:xfrm>
          <a:prstGeom prst="rect">
            <a:avLst/>
          </a:prstGeom>
        </p:spPr>
        <p:txBody>
          <a:bodyPr wrap="square">
            <a:spAutoFit/>
          </a:bodyPr>
          <a:lstStyle/>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コントロールバンディング法</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物質の有害性情報、揮発性・飛散性、取扱量からリスクを見積もる。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液体・粉体作業用と粉じん作業用がある。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作業環境測定</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定点測定と個人サンプリング法の</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種類がある。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個人ばく露測定</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個人サンプラーを用いて呼吸域の濃度を測定する。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個人サンプリング法と類似。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CREATE</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SIMPLE</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EXCEL</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ファイル）</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取扱量、含有率、換気条件、作業時間、作業頻度等から</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ばく露濃度を推定し、これをばく露限界値と比較する。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5" name="正方形/長方形 14"/>
          <p:cNvSpPr/>
          <p:nvPr/>
        </p:nvSpPr>
        <p:spPr>
          <a:xfrm>
            <a:off x="7828028" y="4797152"/>
            <a:ext cx="1157419" cy="432048"/>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1166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84A065F-A764-4F59-B07E-7DB4EC706743}"/>
              </a:ext>
            </a:extLst>
          </p:cNvPr>
          <p:cNvSpPr>
            <a:spLocks noGrp="1"/>
          </p:cNvSpPr>
          <p:nvPr>
            <p:ph type="title"/>
          </p:nvPr>
        </p:nvSpPr>
        <p:spPr/>
        <p:txBody>
          <a:bodyPr>
            <a:normAutofit/>
          </a:bodyPr>
          <a:lstStyle/>
          <a:p>
            <a:pPr lvl="0" defTabSz="914400">
              <a:spcBef>
                <a:spcPts val="0"/>
              </a:spcBef>
              <a:defRPr/>
            </a:pPr>
            <a:r>
              <a:rPr lang="ja-JP" altLang="en-US" sz="3600" dirty="0"/>
              <a:t>改正省令の概要</a:t>
            </a:r>
            <a:endParaRPr kumimoji="1" lang="ja-JP" altLang="en-US" sz="3600" dirty="0"/>
          </a:p>
        </p:txBody>
      </p:sp>
      <p:sp>
        <p:nvSpPr>
          <p:cNvPr id="4" name="タイトル 2">
            <a:extLst>
              <a:ext uri="{FF2B5EF4-FFF2-40B4-BE49-F238E27FC236}">
                <a16:creationId xmlns:a16="http://schemas.microsoft.com/office/drawing/2014/main" id="{91DC918C-545E-4CBD-8CB8-ADAAE934B238}"/>
              </a:ext>
            </a:extLst>
          </p:cNvPr>
          <p:cNvSpPr txBox="1">
            <a:spLocks/>
          </p:cNvSpPr>
          <p:nvPr/>
        </p:nvSpPr>
        <p:spPr>
          <a:xfrm>
            <a:off x="-76200" y="4936237"/>
            <a:ext cx="2438400" cy="1921763"/>
          </a:xfrm>
          <a:prstGeom prst="rect">
            <a:avLst/>
          </a:prstGeom>
          <a:noFill/>
          <a:ln w="12700" cap="flat" cmpd="sng" algn="ctr">
            <a:noFill/>
            <a:prstDash val="solid"/>
            <a:miter lim="800000"/>
          </a:ln>
          <a:effectLst/>
        </p:spPr>
        <p:txBody>
          <a:bodyPr lIns="288000" tIns="180000" rIns="360000" bIns="72000" rtlCol="0" anchor="b"/>
          <a:lstStyle>
            <a:lvl1pPr algn="l" defTabSz="914400" rtl="0" eaLnBrk="1" latinLnBrk="0" hangingPunct="1">
              <a:lnSpc>
                <a:spcPct val="90000"/>
              </a:lnSpc>
              <a:spcBef>
                <a:spcPct val="0"/>
              </a:spcBef>
              <a:buNone/>
              <a:defRPr kumimoji="1" lang="en-US" altLang="en-US" sz="2400" b="1" i="0" kern="1200" spc="272">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lnSpc>
                <a:spcPct val="100000"/>
              </a:lnSpc>
              <a:spcBef>
                <a:spcPts val="0"/>
              </a:spcBef>
              <a:defRPr/>
            </a:pPr>
            <a:r>
              <a:rPr lang="ja-JP" altLang="en-US" sz="11500" spc="150" dirty="0">
                <a:solidFill>
                  <a:schemeClr val="bg1"/>
                </a:solidFill>
                <a:latin typeface="+mn-ea"/>
              </a:rPr>
              <a:t>１</a:t>
            </a:r>
            <a:endParaRPr lang="ja-JP" altLang="en-US" sz="11500" dirty="0">
              <a:solidFill>
                <a:schemeClr val="bg1"/>
              </a:solidFill>
            </a:endParaRPr>
          </a:p>
        </p:txBody>
      </p:sp>
      <p:sp>
        <p:nvSpPr>
          <p:cNvPr id="5" name="テキスト プレースホルダー 4"/>
          <p:cNvSpPr>
            <a:spLocks noGrp="1"/>
          </p:cNvSpPr>
          <p:nvPr>
            <p:ph type="body" sz="quarter" idx="12"/>
          </p:nvPr>
        </p:nvSpPr>
        <p:spPr/>
        <p:txBody>
          <a:bodyPr/>
          <a:lstStyle/>
          <a:p>
            <a:endParaRPr kumimoji="1" lang="ja-JP" altLang="en-US"/>
          </a:p>
        </p:txBody>
      </p:sp>
    </p:spTree>
    <p:extLst>
      <p:ext uri="{BB962C8B-B14F-4D97-AF65-F5344CB8AC3E}">
        <p14:creationId xmlns:p14="http://schemas.microsoft.com/office/powerpoint/2010/main" val="4024145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29</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主</a:t>
            </a: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な方法（②③④）の長所と短所</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357799" y="1479977"/>
            <a:ext cx="7236805" cy="5203902"/>
            <a:chOff x="1578692" y="290618"/>
            <a:chExt cx="6748612" cy="4557931"/>
          </a:xfrm>
        </p:grpSpPr>
        <p:pic>
          <p:nvPicPr>
            <p:cNvPr id="8" name="図 7"/>
            <p:cNvPicPr>
              <a:picLocks noChangeAspect="1"/>
            </p:cNvPicPr>
            <p:nvPr/>
          </p:nvPicPr>
          <p:blipFill rotWithShape="1">
            <a:blip r:embed="rId3"/>
            <a:srcRect t="1" b="64273"/>
            <a:stretch/>
          </p:blipFill>
          <p:spPr>
            <a:xfrm>
              <a:off x="1578693" y="290618"/>
              <a:ext cx="6748611" cy="2346294"/>
            </a:xfrm>
            <a:prstGeom prst="rect">
              <a:avLst/>
            </a:prstGeom>
          </p:spPr>
        </p:pic>
        <p:pic>
          <p:nvPicPr>
            <p:cNvPr id="10" name="図 9"/>
            <p:cNvPicPr>
              <a:picLocks noChangeAspect="1"/>
            </p:cNvPicPr>
            <p:nvPr/>
          </p:nvPicPr>
          <p:blipFill rotWithShape="1">
            <a:blip r:embed="rId3"/>
            <a:srcRect t="65920" b="-1"/>
            <a:stretch/>
          </p:blipFill>
          <p:spPr>
            <a:xfrm>
              <a:off x="1578692" y="2610361"/>
              <a:ext cx="6748611" cy="2238188"/>
            </a:xfrm>
            <a:prstGeom prst="rect">
              <a:avLst/>
            </a:prstGeom>
          </p:spPr>
        </p:pic>
      </p:gr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5" name="正方形/長方形 14"/>
          <p:cNvSpPr/>
          <p:nvPr/>
        </p:nvSpPr>
        <p:spPr>
          <a:xfrm>
            <a:off x="7828028" y="4797152"/>
            <a:ext cx="1157419" cy="432048"/>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0157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30</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CREATE</a:t>
            </a:r>
            <a:r>
              <a:rPr kumimoji="0" lang="en-US" altLang="ja-JP"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SIMPLE</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272480" y="1556792"/>
            <a:ext cx="9469052" cy="3298339"/>
          </a:xfrm>
          <a:prstGeom prst="rect">
            <a:avLst/>
          </a:prstGeom>
        </p:spPr>
        <p:txBody>
          <a:bodyPr wrap="square">
            <a:spAutoFit/>
          </a:bodyPr>
          <a:lstStyle/>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取扱量</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、含有率、換気条件、作業時間、作業頻度等</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からばく</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露濃度を推定し、これをばく露限界値と比較</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するシステム。</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ばく露限界値は、労働安全衛生法で定められたものではない。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日本・米国の産業衛生団体が定める、「作業中のどの時間をとってもばく露濃度がこの数値以下であれば、ほぼ全ての労働者に健康被害を及ぼさない」濃度</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労働安全衛生法で定められた「濃度基準値」と「ばく露限界値」は別物。</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リスク判定（</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Ⅳ</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）はばく露限界値を基準として自動で算出されるため、濃度基準値が定められている場合は、別途手計算を行うこと。</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7828028" y="4797152"/>
            <a:ext cx="1157419" cy="432048"/>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a:stretch>
            <a:fillRect/>
          </a:stretch>
        </p:blipFill>
        <p:spPr>
          <a:xfrm>
            <a:off x="2216696" y="4889643"/>
            <a:ext cx="4927004" cy="1968539"/>
          </a:xfrm>
          <a:prstGeom prst="rect">
            <a:avLst/>
          </a:prstGeom>
        </p:spPr>
      </p:pic>
    </p:spTree>
    <p:extLst>
      <p:ext uri="{BB962C8B-B14F-4D97-AF65-F5344CB8AC3E}">
        <p14:creationId xmlns:p14="http://schemas.microsoft.com/office/powerpoint/2010/main" val="982562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31</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CREATE</a:t>
            </a:r>
            <a:r>
              <a:rPr kumimoji="0" lang="en-US" altLang="ja-JP"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SIMPLE</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7828028" y="4797152"/>
            <a:ext cx="1157419" cy="432048"/>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51" t="18816" r="16401" b="4535"/>
          <a:stretch/>
        </p:blipFill>
        <p:spPr>
          <a:xfrm>
            <a:off x="444109" y="1590904"/>
            <a:ext cx="7170960" cy="5256584"/>
          </a:xfrm>
          <a:prstGeom prst="rect">
            <a:avLst/>
          </a:prstGeom>
        </p:spPr>
      </p:pic>
      <p:sp>
        <p:nvSpPr>
          <p:cNvPr id="11" name="正方形/長方形 10"/>
          <p:cNvSpPr/>
          <p:nvPr/>
        </p:nvSpPr>
        <p:spPr>
          <a:xfrm>
            <a:off x="632520" y="2790020"/>
            <a:ext cx="6912768" cy="1431067"/>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125517" y="3367053"/>
            <a:ext cx="1926773" cy="276999"/>
          </a:xfrm>
          <a:prstGeom prst="rect">
            <a:avLst/>
          </a:prstGeom>
          <a:noFill/>
          <a:ln>
            <a:noFill/>
          </a:ln>
        </p:spPr>
        <p:txBody>
          <a:bodyPr wrap="square" rtlCol="0">
            <a:spAutoFit/>
          </a:bodyPr>
          <a:lstStyle/>
          <a:p>
            <a:r>
              <a:rPr lang="en-US" altLang="ja-JP" sz="1200" dirty="0" smtClean="0">
                <a:solidFill>
                  <a:srgbClr val="CC3399"/>
                </a:solidFill>
                <a:latin typeface="メイリオ" panose="020B0604030504040204" pitchFamily="50" charset="-128"/>
                <a:ea typeface="メイリオ" panose="020B0604030504040204" pitchFamily="50" charset="-128"/>
              </a:rPr>
              <a:t>CAS</a:t>
            </a:r>
            <a:r>
              <a:rPr lang="ja-JP" altLang="en-US" sz="1200" dirty="0" smtClean="0">
                <a:solidFill>
                  <a:srgbClr val="CC3399"/>
                </a:solidFill>
                <a:latin typeface="メイリオ" panose="020B0604030504040204" pitchFamily="50" charset="-128"/>
                <a:ea typeface="メイリオ" panose="020B0604030504040204" pitchFamily="50" charset="-128"/>
              </a:rPr>
              <a:t>番号や物質名を入力</a:t>
            </a:r>
            <a:endParaRPr lang="en-US" altLang="ja-JP" sz="1200" dirty="0">
              <a:solidFill>
                <a:srgbClr val="CC3399"/>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560512" y="4365104"/>
            <a:ext cx="6912768" cy="2232248"/>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748981" y="5013920"/>
            <a:ext cx="3456384" cy="276999"/>
          </a:xfrm>
          <a:prstGeom prst="rect">
            <a:avLst/>
          </a:prstGeom>
          <a:noFill/>
          <a:ln>
            <a:noFill/>
          </a:ln>
        </p:spPr>
        <p:txBody>
          <a:bodyPr wrap="square" rtlCol="0">
            <a:spAutoFit/>
          </a:bodyPr>
          <a:lstStyle/>
          <a:p>
            <a:r>
              <a:rPr lang="ja-JP" altLang="en-US" sz="1200" dirty="0">
                <a:solidFill>
                  <a:srgbClr val="CC3399"/>
                </a:solidFill>
                <a:latin typeface="メイリオ" panose="020B0604030504040204" pitchFamily="50" charset="-128"/>
                <a:ea typeface="メイリオ" panose="020B0604030504040204" pitchFamily="50" charset="-128"/>
              </a:rPr>
              <a:t>　</a:t>
            </a:r>
            <a:r>
              <a:rPr lang="ja-JP" altLang="en-US" sz="1200" dirty="0" smtClean="0">
                <a:solidFill>
                  <a:srgbClr val="CC3399"/>
                </a:solidFill>
                <a:latin typeface="メイリオ" panose="020B0604030504040204" pitchFamily="50" charset="-128"/>
                <a:ea typeface="メイリオ" panose="020B0604030504040204" pitchFamily="50" charset="-128"/>
              </a:rPr>
              <a:t>　有害性情報が自動反映される</a:t>
            </a:r>
            <a:endParaRPr lang="en-US" altLang="ja-JP" sz="1200" dirty="0">
              <a:solidFill>
                <a:srgbClr val="CC3399"/>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16887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a:t>
            </a:r>
            <a:r>
              <a:rPr lang="ja-JP" altLang="en-US" sz="2800" b="1" dirty="0" smtClean="0">
                <a:solidFill>
                  <a:prstClr val="white"/>
                </a:solidFill>
                <a:latin typeface="メイリオ" panose="020B0604030504040204" pitchFamily="50" charset="-128"/>
                <a:ea typeface="メイリオ" panose="020B0604030504040204" pitchFamily="50" charset="-128"/>
              </a:rPr>
              <a:t>リスクアセスメント</a:t>
            </a:r>
            <a:r>
              <a:rPr lang="ja-JP" altLang="en-US" sz="2800" b="1" dirty="0">
                <a:solidFill>
                  <a:prstClr val="white"/>
                </a:solidFill>
                <a:latin typeface="メイリオ" panose="020B0604030504040204" pitchFamily="50" charset="-128"/>
                <a:ea typeface="メイリオ" panose="020B0604030504040204" pitchFamily="50" charset="-128"/>
              </a:rPr>
              <a:t>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32</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CREATE</a:t>
            </a:r>
            <a:r>
              <a:rPr kumimoji="0" lang="en-US" altLang="ja-JP"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SIMPLE</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7828028" y="4797152"/>
            <a:ext cx="1157419" cy="432048"/>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1096" t="18809" r="16679" b="5592"/>
          <a:stretch/>
        </p:blipFill>
        <p:spPr>
          <a:xfrm>
            <a:off x="357800" y="1628800"/>
            <a:ext cx="7236804" cy="5184576"/>
          </a:xfrm>
          <a:prstGeom prst="rect">
            <a:avLst/>
          </a:prstGeom>
        </p:spPr>
      </p:pic>
      <p:sp>
        <p:nvSpPr>
          <p:cNvPr id="11" name="正方形/長方形 10"/>
          <p:cNvSpPr/>
          <p:nvPr/>
        </p:nvSpPr>
        <p:spPr>
          <a:xfrm>
            <a:off x="704528" y="1844824"/>
            <a:ext cx="3168352" cy="4622685"/>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576736" y="1844824"/>
            <a:ext cx="1926773" cy="276999"/>
          </a:xfrm>
          <a:prstGeom prst="rect">
            <a:avLst/>
          </a:prstGeom>
          <a:noFill/>
          <a:ln>
            <a:noFill/>
          </a:ln>
        </p:spPr>
        <p:txBody>
          <a:bodyPr wrap="square" rtlCol="0">
            <a:spAutoFit/>
          </a:bodyPr>
          <a:lstStyle/>
          <a:p>
            <a:r>
              <a:rPr lang="ja-JP" altLang="en-US" sz="1200" dirty="0" smtClean="0">
                <a:solidFill>
                  <a:srgbClr val="CC3399"/>
                </a:solidFill>
                <a:latin typeface="メイリオ" panose="020B0604030504040204" pitchFamily="50" charset="-128"/>
                <a:ea typeface="メイリオ" panose="020B0604030504040204" pitchFamily="50" charset="-128"/>
              </a:rPr>
              <a:t>作業</a:t>
            </a:r>
            <a:r>
              <a:rPr lang="ja-JP" altLang="en-US" sz="1200" dirty="0">
                <a:solidFill>
                  <a:srgbClr val="CC3399"/>
                </a:solidFill>
                <a:latin typeface="メイリオ" panose="020B0604030504040204" pitchFamily="50" charset="-128"/>
                <a:ea typeface="メイリオ" panose="020B0604030504040204" pitchFamily="50" charset="-128"/>
              </a:rPr>
              <a:t>条件</a:t>
            </a:r>
            <a:r>
              <a:rPr lang="ja-JP" altLang="en-US" sz="1200" dirty="0" smtClean="0">
                <a:solidFill>
                  <a:srgbClr val="CC3399"/>
                </a:solidFill>
                <a:latin typeface="メイリオ" panose="020B0604030504040204" pitchFamily="50" charset="-128"/>
                <a:ea typeface="メイリオ" panose="020B0604030504040204" pitchFamily="50" charset="-128"/>
              </a:rPr>
              <a:t>を入力</a:t>
            </a:r>
            <a:endParaRPr lang="en-US" altLang="ja-JP" sz="1200" dirty="0">
              <a:solidFill>
                <a:srgbClr val="CC3399"/>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3944888" y="1838142"/>
            <a:ext cx="3649715" cy="4622685"/>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016896" y="3717033"/>
            <a:ext cx="344307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330602" y="4010984"/>
            <a:ext cx="2151566" cy="276999"/>
          </a:xfrm>
          <a:prstGeom prst="rect">
            <a:avLst/>
          </a:prstGeom>
          <a:noFill/>
          <a:ln>
            <a:noFill/>
          </a:ln>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推定</a:t>
            </a:r>
            <a:r>
              <a:rPr lang="ja-JP" altLang="en-US" sz="1200" dirty="0" smtClean="0">
                <a:solidFill>
                  <a:srgbClr val="FF0000"/>
                </a:solidFill>
                <a:latin typeface="メイリオ" panose="020B0604030504040204" pitchFamily="50" charset="-128"/>
                <a:ea typeface="メイリオ" panose="020B0604030504040204" pitchFamily="50" charset="-128"/>
              </a:rPr>
              <a:t>ばく露濃度</a:t>
            </a:r>
            <a:endParaRPr lang="en-US" altLang="ja-JP" sz="12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3924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33</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CREATE</a:t>
            </a:r>
            <a:r>
              <a:rPr kumimoji="0" lang="en-US" altLang="ja-JP"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SIMPLE</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a:grpSpLocks noChangeAspect="1"/>
          </p:cNvGrpSpPr>
          <p:nvPr/>
        </p:nvGrpSpPr>
        <p:grpSpPr>
          <a:xfrm>
            <a:off x="142289" y="1903812"/>
            <a:ext cx="8233580" cy="4774886"/>
            <a:chOff x="-119702" y="2553880"/>
            <a:chExt cx="9934439" cy="5761262"/>
          </a:xfrm>
        </p:grpSpPr>
        <p:pic>
          <p:nvPicPr>
            <p:cNvPr id="3" name="図 2"/>
            <p:cNvPicPr>
              <a:picLocks noChangeAspect="1"/>
            </p:cNvPicPr>
            <p:nvPr/>
          </p:nvPicPr>
          <p:blipFill>
            <a:blip r:embed="rId3"/>
            <a:stretch>
              <a:fillRect/>
            </a:stretch>
          </p:blipFill>
          <p:spPr>
            <a:xfrm>
              <a:off x="-69218" y="2564904"/>
              <a:ext cx="9810750" cy="5648325"/>
            </a:xfrm>
            <a:prstGeom prst="rect">
              <a:avLst/>
            </a:prstGeom>
          </p:spPr>
        </p:pic>
        <p:pic>
          <p:nvPicPr>
            <p:cNvPr id="12" name="図 11"/>
            <p:cNvPicPr>
              <a:picLocks noChangeAspect="1"/>
            </p:cNvPicPr>
            <p:nvPr/>
          </p:nvPicPr>
          <p:blipFill rotWithShape="1">
            <a:blip r:embed="rId3"/>
            <a:srcRect l="4408" t="12684" r="85316" b="68193"/>
            <a:stretch/>
          </p:blipFill>
          <p:spPr>
            <a:xfrm>
              <a:off x="-119702" y="2553880"/>
              <a:ext cx="1008112" cy="1080121"/>
            </a:xfrm>
            <a:prstGeom prst="rect">
              <a:avLst/>
            </a:prstGeom>
          </p:spPr>
        </p:pic>
        <p:pic>
          <p:nvPicPr>
            <p:cNvPr id="14" name="図 13"/>
            <p:cNvPicPr>
              <a:picLocks noChangeAspect="1"/>
            </p:cNvPicPr>
            <p:nvPr/>
          </p:nvPicPr>
          <p:blipFill rotWithShape="1">
            <a:blip r:embed="rId3"/>
            <a:srcRect l="4408" t="12684" r="85316" b="68193"/>
            <a:stretch/>
          </p:blipFill>
          <p:spPr>
            <a:xfrm>
              <a:off x="8806625" y="8117294"/>
              <a:ext cx="1008112" cy="197848"/>
            </a:xfrm>
            <a:prstGeom prst="rect">
              <a:avLst/>
            </a:prstGeom>
          </p:spPr>
        </p:pic>
      </p:grpSp>
      <p:grpSp>
        <p:nvGrpSpPr>
          <p:cNvPr id="6" name="グループ化 5"/>
          <p:cNvGrpSpPr/>
          <p:nvPr/>
        </p:nvGrpSpPr>
        <p:grpSpPr>
          <a:xfrm>
            <a:off x="8048752" y="5099024"/>
            <a:ext cx="1661476" cy="1382325"/>
            <a:chOff x="7828028" y="4645925"/>
            <a:chExt cx="2077972" cy="1821584"/>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7828028" y="4797152"/>
              <a:ext cx="1157419" cy="432048"/>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p:cNvSpPr txBox="1"/>
          <p:nvPr/>
        </p:nvSpPr>
        <p:spPr>
          <a:xfrm>
            <a:off x="62293" y="3772889"/>
            <a:ext cx="2514443" cy="646331"/>
          </a:xfrm>
          <a:prstGeom prst="rect">
            <a:avLst/>
          </a:prstGeom>
          <a:noFill/>
          <a:ln>
            <a:solidFill>
              <a:srgbClr val="CC3399"/>
            </a:solidFill>
          </a:ln>
        </p:spPr>
        <p:txBody>
          <a:bodyPr wrap="square" rtlCol="0">
            <a:spAutoFit/>
          </a:bodyPr>
          <a:lstStyle/>
          <a:p>
            <a:r>
              <a:rPr lang="ja-JP" altLang="en-US" sz="1200" dirty="0" smtClean="0">
                <a:solidFill>
                  <a:srgbClr val="CC3399"/>
                </a:solidFill>
                <a:latin typeface="メイリオ" panose="020B0604030504040204" pitchFamily="50" charset="-128"/>
                <a:ea typeface="メイリオ" panose="020B0604030504040204" pitchFamily="50" charset="-128"/>
              </a:rPr>
              <a:t>リスクレベルが</a:t>
            </a:r>
            <a:r>
              <a:rPr lang="en-US" altLang="ja-JP" sz="1200" dirty="0" smtClean="0">
                <a:solidFill>
                  <a:srgbClr val="CC3399"/>
                </a:solidFill>
                <a:latin typeface="メイリオ" panose="020B0604030504040204" pitchFamily="50" charset="-128"/>
                <a:ea typeface="メイリオ" panose="020B0604030504040204" pitchFamily="50" charset="-128"/>
              </a:rPr>
              <a:t>Ⅲ</a:t>
            </a:r>
            <a:r>
              <a:rPr lang="ja-JP" altLang="en-US" sz="1200" dirty="0" smtClean="0">
                <a:solidFill>
                  <a:srgbClr val="CC3399"/>
                </a:solidFill>
                <a:latin typeface="メイリオ" panose="020B0604030504040204" pitchFamily="50" charset="-128"/>
                <a:ea typeface="メイリオ" panose="020B0604030504040204" pitchFamily="50" charset="-128"/>
              </a:rPr>
              <a:t>または</a:t>
            </a:r>
            <a:r>
              <a:rPr lang="en-US" altLang="ja-JP" sz="1200" dirty="0" smtClean="0">
                <a:solidFill>
                  <a:srgbClr val="CC3399"/>
                </a:solidFill>
                <a:latin typeface="メイリオ" panose="020B0604030504040204" pitchFamily="50" charset="-128"/>
                <a:ea typeface="メイリオ" panose="020B0604030504040204" pitchFamily="50" charset="-128"/>
              </a:rPr>
              <a:t>Ⅳ</a:t>
            </a:r>
            <a:r>
              <a:rPr lang="ja-JP" altLang="en-US" sz="1200" dirty="0" smtClean="0">
                <a:solidFill>
                  <a:srgbClr val="CC3399"/>
                </a:solidFill>
                <a:latin typeface="メイリオ" panose="020B0604030504040204" pitchFamily="50" charset="-128"/>
                <a:ea typeface="メイリオ" panose="020B0604030504040204" pitchFamily="50" charset="-128"/>
              </a:rPr>
              <a:t>の場合は、リスクの低減措置を検討し、再度リスクを見積もりましょう。</a:t>
            </a:r>
            <a:endParaRPr lang="en-US" altLang="ja-JP" sz="1200" dirty="0">
              <a:solidFill>
                <a:srgbClr val="CC3399"/>
              </a:solidFill>
              <a:latin typeface="メイリオ" panose="020B0604030504040204" pitchFamily="50" charset="-128"/>
              <a:ea typeface="メイリオ" panose="020B0604030504040204" pitchFamily="50" charset="-128"/>
            </a:endParaRPr>
          </a:p>
        </p:txBody>
      </p:sp>
      <p:cxnSp>
        <p:nvCxnSpPr>
          <p:cNvPr id="17" name="直線矢印コネクタ 16"/>
          <p:cNvCxnSpPr>
            <a:stCxn id="16" idx="3"/>
          </p:cNvCxnSpPr>
          <p:nvPr/>
        </p:nvCxnSpPr>
        <p:spPr>
          <a:xfrm>
            <a:off x="2576736" y="4096055"/>
            <a:ext cx="2016224" cy="1002969"/>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2293" y="2425336"/>
            <a:ext cx="2514443" cy="830997"/>
          </a:xfrm>
          <a:prstGeom prst="rect">
            <a:avLst/>
          </a:prstGeom>
          <a:noFill/>
          <a:ln>
            <a:solidFill>
              <a:srgbClr val="CC3399"/>
            </a:solidFill>
          </a:ln>
        </p:spPr>
        <p:txBody>
          <a:bodyPr wrap="square" rtlCol="0">
            <a:spAutoFit/>
          </a:bodyPr>
          <a:lstStyle/>
          <a:p>
            <a:r>
              <a:rPr lang="ja-JP" altLang="en-US" sz="1200" dirty="0" smtClean="0">
                <a:solidFill>
                  <a:srgbClr val="CC3399"/>
                </a:solidFill>
                <a:latin typeface="メイリオ" panose="020B0604030504040204" pitchFamily="50" charset="-128"/>
                <a:ea typeface="メイリオ" panose="020B0604030504040204" pitchFamily="50" charset="-128"/>
              </a:rPr>
              <a:t>推定ばく露濃度の最大値が濃度基準値の</a:t>
            </a:r>
            <a:r>
              <a:rPr lang="en-US" altLang="ja-JP" sz="1200" dirty="0" smtClean="0">
                <a:solidFill>
                  <a:srgbClr val="CC3399"/>
                </a:solidFill>
                <a:latin typeface="メイリオ" panose="020B0604030504040204" pitchFamily="50" charset="-128"/>
                <a:ea typeface="メイリオ" panose="020B0604030504040204" pitchFamily="50" charset="-128"/>
              </a:rPr>
              <a:t>2</a:t>
            </a:r>
            <a:r>
              <a:rPr lang="ja-JP" altLang="en-US" sz="1200" dirty="0" smtClean="0">
                <a:solidFill>
                  <a:srgbClr val="CC3399"/>
                </a:solidFill>
                <a:latin typeface="メイリオ" panose="020B0604030504040204" pitchFamily="50" charset="-128"/>
                <a:ea typeface="メイリオ" panose="020B0604030504040204" pitchFamily="50" charset="-128"/>
              </a:rPr>
              <a:t>分の１を超えている場合は、リスクの低減措置を検討し、</a:t>
            </a:r>
            <a:endParaRPr lang="en-US" altLang="ja-JP" sz="1200" dirty="0" smtClean="0">
              <a:solidFill>
                <a:srgbClr val="CC3399"/>
              </a:solidFill>
              <a:latin typeface="メイリオ" panose="020B0604030504040204" pitchFamily="50" charset="-128"/>
              <a:ea typeface="メイリオ" panose="020B0604030504040204" pitchFamily="50" charset="-128"/>
            </a:endParaRPr>
          </a:p>
          <a:p>
            <a:r>
              <a:rPr lang="ja-JP" altLang="en-US" sz="1200" dirty="0" smtClean="0">
                <a:solidFill>
                  <a:srgbClr val="CC3399"/>
                </a:solidFill>
                <a:latin typeface="メイリオ" panose="020B0604030504040204" pitchFamily="50" charset="-128"/>
                <a:ea typeface="メイリオ" panose="020B0604030504040204" pitchFamily="50" charset="-128"/>
              </a:rPr>
              <a:t>再度リスクを見積もりましょう。</a:t>
            </a:r>
            <a:endParaRPr lang="en-US" altLang="ja-JP" sz="1200" dirty="0">
              <a:solidFill>
                <a:srgbClr val="CC3399"/>
              </a:solidFill>
              <a:latin typeface="メイリオ" panose="020B0604030504040204" pitchFamily="50" charset="-128"/>
              <a:ea typeface="メイリオ" panose="020B0604030504040204" pitchFamily="50" charset="-128"/>
            </a:endParaRPr>
          </a:p>
        </p:txBody>
      </p:sp>
      <p:cxnSp>
        <p:nvCxnSpPr>
          <p:cNvPr id="21" name="直線矢印コネクタ 20"/>
          <p:cNvCxnSpPr>
            <a:stCxn id="20" idx="3"/>
          </p:cNvCxnSpPr>
          <p:nvPr/>
        </p:nvCxnSpPr>
        <p:spPr>
          <a:xfrm>
            <a:off x="2576736" y="2840835"/>
            <a:ext cx="2385301" cy="1033986"/>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177136" y="1541267"/>
            <a:ext cx="3564396" cy="954107"/>
          </a:xfrm>
          <a:prstGeom prst="rect">
            <a:avLst/>
          </a:prstGeom>
          <a:noFill/>
          <a:ln>
            <a:solidFill>
              <a:srgbClr val="CC3399"/>
            </a:solidFill>
          </a:ln>
        </p:spPr>
        <p:txBody>
          <a:bodyPr wrap="square" rtlCol="0">
            <a:spAutoFit/>
          </a:bodyPr>
          <a:lstStyle/>
          <a:p>
            <a:r>
              <a:rPr lang="en-US" altLang="ja-JP" sz="1400" b="1" dirty="0" smtClean="0">
                <a:solidFill>
                  <a:srgbClr val="CC3399"/>
                </a:solidFill>
                <a:latin typeface="メイリオ" panose="020B0604030504040204" pitchFamily="50" charset="-128"/>
                <a:ea typeface="メイリオ" panose="020B0604030504040204" pitchFamily="50" charset="-128"/>
              </a:rPr>
              <a:t>※</a:t>
            </a:r>
            <a:r>
              <a:rPr lang="ja-JP" altLang="en-US" sz="1400" b="1" dirty="0" smtClean="0">
                <a:solidFill>
                  <a:srgbClr val="CC3399"/>
                </a:solidFill>
                <a:latin typeface="メイリオ" panose="020B0604030504040204" pitchFamily="50" charset="-128"/>
                <a:ea typeface="メイリオ" panose="020B0604030504040204" pitchFamily="50" charset="-128"/>
              </a:rPr>
              <a:t>再度リスクを見積もっても、濃度基準値の</a:t>
            </a:r>
            <a:r>
              <a:rPr lang="en-US" altLang="ja-JP" sz="1400" b="1" dirty="0" smtClean="0">
                <a:solidFill>
                  <a:srgbClr val="CC3399"/>
                </a:solidFill>
                <a:latin typeface="メイリオ" panose="020B0604030504040204" pitchFamily="50" charset="-128"/>
                <a:ea typeface="メイリオ" panose="020B0604030504040204" pitchFamily="50" charset="-128"/>
              </a:rPr>
              <a:t>2</a:t>
            </a:r>
            <a:r>
              <a:rPr lang="ja-JP" altLang="en-US" sz="1400" b="1" dirty="0" smtClean="0">
                <a:solidFill>
                  <a:srgbClr val="CC3399"/>
                </a:solidFill>
                <a:latin typeface="メイリオ" panose="020B0604030504040204" pitchFamily="50" charset="-128"/>
                <a:ea typeface="メイリオ" panose="020B0604030504040204" pitchFamily="50" charset="-128"/>
              </a:rPr>
              <a:t>分の１を超えている場合や、リスクレベルが</a:t>
            </a:r>
            <a:r>
              <a:rPr lang="en-US" altLang="ja-JP" sz="1400" b="1" dirty="0" smtClean="0">
                <a:solidFill>
                  <a:srgbClr val="CC3399"/>
                </a:solidFill>
                <a:latin typeface="メイリオ" panose="020B0604030504040204" pitchFamily="50" charset="-128"/>
                <a:ea typeface="メイリオ" panose="020B0604030504040204" pitchFamily="50" charset="-128"/>
              </a:rPr>
              <a:t>Ⅲ</a:t>
            </a:r>
            <a:r>
              <a:rPr lang="ja-JP" altLang="en-US" sz="1400" b="1" dirty="0" smtClean="0">
                <a:solidFill>
                  <a:srgbClr val="CC3399"/>
                </a:solidFill>
                <a:latin typeface="メイリオ" panose="020B0604030504040204" pitchFamily="50" charset="-128"/>
                <a:ea typeface="メイリオ" panose="020B0604030504040204" pitchFamily="50" charset="-128"/>
              </a:rPr>
              <a:t>または</a:t>
            </a:r>
            <a:r>
              <a:rPr lang="en-US" altLang="ja-JP" sz="1400" b="1" dirty="0" smtClean="0">
                <a:solidFill>
                  <a:srgbClr val="CC3399"/>
                </a:solidFill>
                <a:latin typeface="メイリオ" panose="020B0604030504040204" pitchFamily="50" charset="-128"/>
                <a:ea typeface="メイリオ" panose="020B0604030504040204" pitchFamily="50" charset="-128"/>
              </a:rPr>
              <a:t>Ⅳ</a:t>
            </a:r>
            <a:r>
              <a:rPr lang="ja-JP" altLang="en-US" sz="1400" b="1" dirty="0" smtClean="0">
                <a:solidFill>
                  <a:srgbClr val="CC3399"/>
                </a:solidFill>
                <a:latin typeface="メイリオ" panose="020B0604030504040204" pitchFamily="50" charset="-128"/>
                <a:ea typeface="メイリオ" panose="020B0604030504040204" pitchFamily="50" charset="-128"/>
              </a:rPr>
              <a:t>の場合は、確認測定を行いましょう。</a:t>
            </a:r>
            <a:endParaRPr lang="en-US" altLang="ja-JP" sz="1400" b="1" dirty="0">
              <a:solidFill>
                <a:srgbClr val="CC3399"/>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01952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34</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CREATE</a:t>
            </a:r>
            <a:r>
              <a:rPr kumimoji="0" lang="en-US" altLang="ja-JP"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SIMPLE</a:t>
            </a: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（フィットチェックをしましょう）</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7828028" y="4797152"/>
            <a:ext cx="1157419" cy="432048"/>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377914" y="3356992"/>
            <a:ext cx="7378469" cy="3358064"/>
          </a:xfrm>
          <a:prstGeom prst="rect">
            <a:avLst/>
          </a:prstGeom>
        </p:spPr>
      </p:pic>
      <p:sp>
        <p:nvSpPr>
          <p:cNvPr id="12" name="正方形/長方形 11"/>
          <p:cNvSpPr/>
          <p:nvPr/>
        </p:nvSpPr>
        <p:spPr>
          <a:xfrm>
            <a:off x="272480" y="1628800"/>
            <a:ext cx="9469052" cy="1695336"/>
          </a:xfrm>
          <a:prstGeom prst="rect">
            <a:avLst/>
          </a:prstGeom>
        </p:spPr>
        <p:txBody>
          <a:bodyPr wrap="square">
            <a:spAutoFit/>
          </a:bodyPr>
          <a:lstStyle/>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ばく露対策として、面体を有する呼吸用保護具を着用する場合は、呼吸用保護具の効果を高めるため、フィットチェックを実施しましょう。</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顔の形は人それぞれです。作業者ごとに適切な</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マスク</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を選定しましょう。</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74545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35</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確認測定等の目的</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7905329" y="5661248"/>
            <a:ext cx="1008112" cy="22333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4688" y="1472064"/>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目的</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72480" y="1628800"/>
            <a:ext cx="9469052" cy="2657138"/>
          </a:xfrm>
          <a:prstGeom prst="rect">
            <a:avLst/>
          </a:prstGeom>
        </p:spPr>
        <p:txBody>
          <a:bodyPr wrap="square">
            <a:spAutoFit/>
          </a:bodyPr>
          <a:lstStyle/>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労働者のばく露の程度を実測し、濃度基準値や許容濃度と比較して健康被害の有無を確認し、必要に応じて作業環境を改善するため。</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849" y="2924944"/>
            <a:ext cx="4326302" cy="3792508"/>
          </a:xfrm>
          <a:prstGeom prst="rect">
            <a:avLst/>
          </a:prstGeom>
        </p:spPr>
      </p:pic>
      <p:sp>
        <p:nvSpPr>
          <p:cNvPr id="15" name="正方形/長方形 14"/>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7839414" y="1366187"/>
            <a:ext cx="1913503" cy="313430"/>
          </a:xfrm>
          <a:prstGeom prst="rect">
            <a:avLst/>
          </a:prstGeom>
          <a:solidFill>
            <a:srgbClr val="FF9933"/>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濃度基準値なし</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3008784" y="5157192"/>
            <a:ext cx="2016224" cy="432048"/>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0156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36</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確認測定とリスクアセスメントのための測定は異なります　</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7905329" y="5661248"/>
            <a:ext cx="1008112" cy="22333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4688" y="1472064"/>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法令上の区分け</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72480" y="1628800"/>
            <a:ext cx="9469052" cy="3298339"/>
          </a:xfrm>
          <a:prstGeom prst="rect">
            <a:avLst/>
          </a:prstGeom>
        </p:spPr>
        <p:txBody>
          <a:bodyPr wrap="square">
            <a:spAutoFit/>
          </a:bodyPr>
          <a:lstStyle/>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濃度基準値が定められている物質については、濃度基準値と実際の濃度を比較するための測定（</a:t>
            </a:r>
            <a:r>
              <a:rPr lang="ja-JP" altLang="en-US" sz="2000" dirty="0" smtClean="0">
                <a:solidFill>
                  <a:srgbClr val="CC3399"/>
                </a:solidFill>
                <a:latin typeface="メイリオ" panose="020B0604030504040204" pitchFamily="50" charset="-128"/>
                <a:ea typeface="メイリオ" panose="020B0604030504040204" pitchFamily="50" charset="-128"/>
                <a:cs typeface="メイリオ" panose="020B0604030504040204" pitchFamily="50" charset="-128"/>
              </a:rPr>
              <a:t>確認測定</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）を行う。企業の裁量性は小さい。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濃度基準値が定められていない物質については、従来の</a:t>
            </a:r>
            <a:r>
              <a:rPr lang="ja-JP" altLang="en-US" sz="2000" dirty="0" smtClean="0">
                <a:solidFill>
                  <a:srgbClr val="CC3300"/>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リスクアセスメントのための測定</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をする。企業の裁量性が大きい。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7839414" y="1366187"/>
            <a:ext cx="1913503" cy="313430"/>
          </a:xfrm>
          <a:prstGeom prst="rect">
            <a:avLst/>
          </a:prstGeom>
          <a:solidFill>
            <a:srgbClr val="FF9933"/>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濃度基準値なし</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2789849" y="3284984"/>
            <a:ext cx="4045621" cy="3567538"/>
            <a:chOff x="2789849" y="3238301"/>
            <a:chExt cx="4122921" cy="3614221"/>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849" y="3238301"/>
              <a:ext cx="4122921" cy="3614221"/>
            </a:xfrm>
            <a:prstGeom prst="rect">
              <a:avLst/>
            </a:prstGeom>
          </p:spPr>
        </p:pic>
        <p:sp>
          <p:nvSpPr>
            <p:cNvPr id="17" name="正方形/長方形 16"/>
            <p:cNvSpPr/>
            <p:nvPr/>
          </p:nvSpPr>
          <p:spPr>
            <a:xfrm>
              <a:off x="3080792" y="5373216"/>
              <a:ext cx="864096" cy="216024"/>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986469" y="5387178"/>
              <a:ext cx="864096" cy="216024"/>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42541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37</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確認測定等の実施時期</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272480" y="1628800"/>
            <a:ext cx="9469052" cy="3939540"/>
          </a:xfrm>
          <a:prstGeom prst="rect">
            <a:avLst/>
          </a:prstGeom>
        </p:spPr>
        <p:txBody>
          <a:bodyPr wrap="square">
            <a:spAutoFit/>
          </a:bodyPr>
          <a:lstStyle/>
          <a:p>
            <a:pPr>
              <a:lnSpc>
                <a:spcPts val="2500"/>
              </a:lnSpc>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労働者のばく露の程度が濃度基準値を超えるおそれがある場合（＝</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推定したばく露濃度の最大値が濃度基準値の２分の</a:t>
            </a:r>
            <a:r>
              <a:rPr lang="en-US" altLang="ja-JP"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程度を超える場合</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）は、労働者のばく露が濃度基準値以下であることを確認するための測定（</a:t>
            </a:r>
            <a:r>
              <a:rPr lang="ja-JP" altLang="en-US" sz="2000" u="sng" dirty="0" smtClean="0">
                <a:latin typeface="メイリオ" panose="020B0604030504040204" pitchFamily="50" charset="-128"/>
                <a:ea typeface="メイリオ" panose="020B0604030504040204" pitchFamily="50" charset="-128"/>
                <a:cs typeface="メイリオ" panose="020B0604030504040204" pitchFamily="50" charset="-128"/>
              </a:rPr>
              <a:t>確認測定</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）を行う。</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（対象物質は令和５年４月時点で</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67</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物質）</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リスクが一定以上の場合や労働者のばく露状況を正確に把握する必要がある場合に濃度の測定を行うこと。</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例）リスクが一定以上＝</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CREATE SIMPLE</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の評価が</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以上</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grpSp>
        <p:nvGrpSpPr>
          <p:cNvPr id="10" name="グループ化 9"/>
          <p:cNvGrpSpPr/>
          <p:nvPr/>
        </p:nvGrpSpPr>
        <p:grpSpPr>
          <a:xfrm>
            <a:off x="3800873" y="6329949"/>
            <a:ext cx="3790161" cy="326215"/>
            <a:chOff x="2163136" y="5733256"/>
            <a:chExt cx="3284542" cy="326215"/>
          </a:xfrm>
        </p:grpSpPr>
        <p:grpSp>
          <p:nvGrpSpPr>
            <p:cNvPr id="11" name="グループ化 10"/>
            <p:cNvGrpSpPr/>
            <p:nvPr/>
          </p:nvGrpSpPr>
          <p:grpSpPr>
            <a:xfrm>
              <a:off x="2163136" y="5733256"/>
              <a:ext cx="3284542" cy="326215"/>
              <a:chOff x="2119468" y="5458372"/>
              <a:chExt cx="4330718" cy="601099"/>
            </a:xfrm>
          </p:grpSpPr>
          <p:sp>
            <p:nvSpPr>
              <p:cNvPr id="16" name="角丸四角形 15"/>
              <p:cNvSpPr/>
              <p:nvPr/>
            </p:nvSpPr>
            <p:spPr>
              <a:xfrm>
                <a:off x="2119468" y="5458372"/>
                <a:ext cx="4149365" cy="6010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メイリオ" panose="020B0604030504040204" pitchFamily="50" charset="-128"/>
                    <a:ea typeface="メイリオ" panose="020B0604030504040204" pitchFamily="50" charset="-128"/>
                  </a:rPr>
                  <a:t>濃度基準値設定対象物質</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7" name="角丸四角形 16"/>
              <p:cNvSpPr/>
              <p:nvPr/>
            </p:nvSpPr>
            <p:spPr>
              <a:xfrm>
                <a:off x="5209204" y="5458386"/>
                <a:ext cx="1240982" cy="60108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latin typeface="メイリオ" panose="020B0604030504040204" pitchFamily="50" charset="-128"/>
                    <a:ea typeface="メイリオ" panose="020B0604030504040204" pitchFamily="50" charset="-128"/>
                  </a:rPr>
                  <a:t>検索</a:t>
                </a:r>
                <a:endParaRPr kumimoji="1" lang="ja-JP" altLang="en-US" dirty="0">
                  <a:latin typeface="メイリオ" panose="020B0604030504040204" pitchFamily="50" charset="-128"/>
                  <a:ea typeface="メイリオ" panose="020B0604030504040204" pitchFamily="50" charset="-128"/>
                </a:endParaRPr>
              </a:p>
            </p:txBody>
          </p:sp>
        </p:grpSp>
        <p:grpSp>
          <p:nvGrpSpPr>
            <p:cNvPr id="12" name="グループ化 11"/>
            <p:cNvGrpSpPr/>
            <p:nvPr/>
          </p:nvGrpSpPr>
          <p:grpSpPr>
            <a:xfrm>
              <a:off x="5139231" y="5794772"/>
              <a:ext cx="200776" cy="203174"/>
              <a:chOff x="4854702" y="4182448"/>
              <a:chExt cx="200776" cy="203174"/>
            </a:xfrm>
            <a:solidFill>
              <a:schemeClr val="tx1"/>
            </a:solidFill>
          </p:grpSpPr>
          <p:sp>
            <p:nvSpPr>
              <p:cNvPr id="14" name="楕円 13"/>
              <p:cNvSpPr/>
              <p:nvPr/>
            </p:nvSpPr>
            <p:spPr>
              <a:xfrm rot="18847091">
                <a:off x="4854782" y="4182368"/>
                <a:ext cx="158722" cy="15888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5" name="直線コネクタ 14"/>
              <p:cNvCxnSpPr/>
              <p:nvPr/>
            </p:nvCxnSpPr>
            <p:spPr>
              <a:xfrm>
                <a:off x="5004420" y="4329403"/>
                <a:ext cx="51058" cy="56219"/>
              </a:xfrm>
              <a:prstGeom prst="line">
                <a:avLst/>
              </a:prstGeom>
              <a:grpFill/>
              <a:ln w="381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8" name="角丸四角形 17"/>
          <p:cNvSpPr/>
          <p:nvPr/>
        </p:nvSpPr>
        <p:spPr>
          <a:xfrm>
            <a:off x="271836" y="1481808"/>
            <a:ext cx="2142008"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濃度基準値設定あり</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274168" y="3763434"/>
            <a:ext cx="2302568"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濃度基準値設定な</a:t>
            </a: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し</a:t>
            </a:r>
          </a:p>
        </p:txBody>
      </p:sp>
      <p:sp>
        <p:nvSpPr>
          <p:cNvPr id="20" name="正方形/長方形 19"/>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7839414" y="1366187"/>
            <a:ext cx="1913503" cy="313430"/>
          </a:xfrm>
          <a:prstGeom prst="rect">
            <a:avLst/>
          </a:prstGeom>
          <a:solidFill>
            <a:srgbClr val="FF9933"/>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濃度基準値なし</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905329" y="5661248"/>
            <a:ext cx="1008112" cy="22333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9596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38</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確認測定等の実施時期</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a:grpSpLocks noChangeAspect="1"/>
          </p:cNvGrpSpPr>
          <p:nvPr/>
        </p:nvGrpSpPr>
        <p:grpSpPr>
          <a:xfrm>
            <a:off x="142289" y="1903812"/>
            <a:ext cx="8233580" cy="4774886"/>
            <a:chOff x="-119702" y="2553880"/>
            <a:chExt cx="9934439" cy="5761262"/>
          </a:xfrm>
        </p:grpSpPr>
        <p:pic>
          <p:nvPicPr>
            <p:cNvPr id="3" name="図 2"/>
            <p:cNvPicPr>
              <a:picLocks noChangeAspect="1"/>
            </p:cNvPicPr>
            <p:nvPr/>
          </p:nvPicPr>
          <p:blipFill>
            <a:blip r:embed="rId3"/>
            <a:stretch>
              <a:fillRect/>
            </a:stretch>
          </p:blipFill>
          <p:spPr>
            <a:xfrm>
              <a:off x="-69218" y="2564904"/>
              <a:ext cx="9810750" cy="5648325"/>
            </a:xfrm>
            <a:prstGeom prst="rect">
              <a:avLst/>
            </a:prstGeom>
          </p:spPr>
        </p:pic>
        <p:pic>
          <p:nvPicPr>
            <p:cNvPr id="12" name="図 11"/>
            <p:cNvPicPr>
              <a:picLocks noChangeAspect="1"/>
            </p:cNvPicPr>
            <p:nvPr/>
          </p:nvPicPr>
          <p:blipFill rotWithShape="1">
            <a:blip r:embed="rId3"/>
            <a:srcRect l="4408" t="12684" r="85316" b="68193"/>
            <a:stretch/>
          </p:blipFill>
          <p:spPr>
            <a:xfrm>
              <a:off x="-119702" y="2553880"/>
              <a:ext cx="1008112" cy="1080121"/>
            </a:xfrm>
            <a:prstGeom prst="rect">
              <a:avLst/>
            </a:prstGeom>
          </p:spPr>
        </p:pic>
        <p:pic>
          <p:nvPicPr>
            <p:cNvPr id="14" name="図 13"/>
            <p:cNvPicPr>
              <a:picLocks noChangeAspect="1"/>
            </p:cNvPicPr>
            <p:nvPr/>
          </p:nvPicPr>
          <p:blipFill rotWithShape="1">
            <a:blip r:embed="rId3"/>
            <a:srcRect l="4408" t="12684" r="85316" b="68193"/>
            <a:stretch/>
          </p:blipFill>
          <p:spPr>
            <a:xfrm>
              <a:off x="8806625" y="8117294"/>
              <a:ext cx="1008112" cy="197848"/>
            </a:xfrm>
            <a:prstGeom prst="rect">
              <a:avLst/>
            </a:prstGeom>
          </p:spPr>
        </p:pic>
      </p:grpSp>
      <p:grpSp>
        <p:nvGrpSpPr>
          <p:cNvPr id="6" name="グループ化 5"/>
          <p:cNvGrpSpPr/>
          <p:nvPr/>
        </p:nvGrpSpPr>
        <p:grpSpPr>
          <a:xfrm>
            <a:off x="8048756" y="5099024"/>
            <a:ext cx="1661476" cy="1382325"/>
            <a:chOff x="7828029" y="4645925"/>
            <a:chExt cx="2077971" cy="1821584"/>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7918825" y="5671476"/>
              <a:ext cx="1051438" cy="23517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1" name="直線矢印コネクタ 20"/>
          <p:cNvCxnSpPr>
            <a:stCxn id="25" idx="1"/>
          </p:cNvCxnSpPr>
          <p:nvPr/>
        </p:nvCxnSpPr>
        <p:spPr>
          <a:xfrm flipH="1">
            <a:off x="5148572" y="2245763"/>
            <a:ext cx="1100572" cy="1615285"/>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249144" y="1876431"/>
            <a:ext cx="3564396" cy="738664"/>
          </a:xfrm>
          <a:prstGeom prst="rect">
            <a:avLst/>
          </a:prstGeom>
          <a:noFill/>
          <a:ln>
            <a:solidFill>
              <a:srgbClr val="CC3399"/>
            </a:solidFill>
          </a:ln>
        </p:spPr>
        <p:txBody>
          <a:bodyPr wrap="square" rtlCol="0">
            <a:spAutoFit/>
          </a:bodyPr>
          <a:lstStyle/>
          <a:p>
            <a:r>
              <a:rPr lang="en-US" altLang="ja-JP" sz="1400" b="1" dirty="0" smtClean="0">
                <a:solidFill>
                  <a:srgbClr val="CC3399"/>
                </a:solidFill>
                <a:latin typeface="メイリオ" panose="020B0604030504040204" pitchFamily="50" charset="-128"/>
                <a:ea typeface="メイリオ" panose="020B0604030504040204" pitchFamily="50" charset="-128"/>
              </a:rPr>
              <a:t>【</a:t>
            </a:r>
            <a:r>
              <a:rPr lang="ja-JP" altLang="en-US" sz="1400" b="1" dirty="0" smtClean="0">
                <a:solidFill>
                  <a:srgbClr val="CC3399"/>
                </a:solidFill>
                <a:latin typeface="メイリオ" panose="020B0604030504040204" pitchFamily="50" charset="-128"/>
                <a:ea typeface="メイリオ" panose="020B0604030504040204" pitchFamily="50" charset="-128"/>
              </a:rPr>
              <a:t>濃度基準値設定あり</a:t>
            </a:r>
            <a:r>
              <a:rPr lang="en-US" altLang="ja-JP" sz="1400" b="1" dirty="0" smtClean="0">
                <a:solidFill>
                  <a:srgbClr val="CC3399"/>
                </a:solidFill>
                <a:latin typeface="メイリオ" panose="020B0604030504040204" pitchFamily="50" charset="-128"/>
                <a:ea typeface="メイリオ" panose="020B0604030504040204" pitchFamily="50" charset="-128"/>
              </a:rPr>
              <a:t>】</a:t>
            </a:r>
          </a:p>
          <a:p>
            <a:r>
              <a:rPr lang="en-US" altLang="ja-JP" sz="1400" b="1" dirty="0" smtClean="0">
                <a:solidFill>
                  <a:srgbClr val="CC3399"/>
                </a:solidFill>
                <a:latin typeface="メイリオ" panose="020B0604030504040204" pitchFamily="50" charset="-128"/>
                <a:ea typeface="メイリオ" panose="020B0604030504040204" pitchFamily="50" charset="-128"/>
              </a:rPr>
              <a:t>※</a:t>
            </a:r>
            <a:r>
              <a:rPr lang="ja-JP" altLang="en-US" sz="1400" b="1" dirty="0" smtClean="0">
                <a:solidFill>
                  <a:srgbClr val="CC3399"/>
                </a:solidFill>
                <a:latin typeface="メイリオ" panose="020B0604030504040204" pitchFamily="50" charset="-128"/>
                <a:ea typeface="メイリオ" panose="020B0604030504040204" pitchFamily="50" charset="-128"/>
              </a:rPr>
              <a:t>推定値の最大値が濃度基準値の</a:t>
            </a:r>
            <a:r>
              <a:rPr lang="en-US" altLang="ja-JP" sz="1400" b="1" dirty="0" smtClean="0">
                <a:solidFill>
                  <a:srgbClr val="CC3399"/>
                </a:solidFill>
                <a:latin typeface="メイリオ" panose="020B0604030504040204" pitchFamily="50" charset="-128"/>
                <a:ea typeface="メイリオ" panose="020B0604030504040204" pitchFamily="50" charset="-128"/>
              </a:rPr>
              <a:t>2</a:t>
            </a:r>
            <a:r>
              <a:rPr lang="ja-JP" altLang="en-US" sz="1400" b="1" dirty="0" smtClean="0">
                <a:solidFill>
                  <a:srgbClr val="CC3399"/>
                </a:solidFill>
                <a:latin typeface="メイリオ" panose="020B0604030504040204" pitchFamily="50" charset="-128"/>
                <a:ea typeface="メイリオ" panose="020B0604030504040204" pitchFamily="50" charset="-128"/>
              </a:rPr>
              <a:t>分の１を超えている場合は確認測定をする。</a:t>
            </a:r>
            <a:endParaRPr lang="en-US" altLang="ja-JP" sz="1400" b="1" dirty="0">
              <a:solidFill>
                <a:srgbClr val="CC3399"/>
              </a:solidFill>
              <a:latin typeface="メイリオ" panose="020B0604030504040204" pitchFamily="50" charset="-128"/>
              <a:ea typeface="メイリオ" panose="020B0604030504040204" pitchFamily="50" charset="-128"/>
            </a:endParaRPr>
          </a:p>
        </p:txBody>
      </p:sp>
      <p:cxnSp>
        <p:nvCxnSpPr>
          <p:cNvPr id="23" name="直線矢印コネクタ 22"/>
          <p:cNvCxnSpPr>
            <a:stCxn id="26" idx="3"/>
          </p:cNvCxnSpPr>
          <p:nvPr/>
        </p:nvCxnSpPr>
        <p:spPr>
          <a:xfrm>
            <a:off x="2432720" y="3030531"/>
            <a:ext cx="2088232" cy="1982645"/>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2008" y="2661199"/>
            <a:ext cx="2360712" cy="738664"/>
          </a:xfrm>
          <a:prstGeom prst="rect">
            <a:avLst/>
          </a:prstGeom>
          <a:noFill/>
          <a:ln>
            <a:solidFill>
              <a:srgbClr val="CC3300"/>
            </a:solidFill>
          </a:ln>
        </p:spPr>
        <p:txBody>
          <a:bodyPr wrap="square" rtlCol="0">
            <a:spAutoFit/>
          </a:bodyPr>
          <a:lstStyle/>
          <a:p>
            <a:r>
              <a:rPr lang="en-US" altLang="ja-JP" sz="1400" b="1" dirty="0" smtClean="0">
                <a:solidFill>
                  <a:srgbClr val="CC3300"/>
                </a:solidFill>
                <a:latin typeface="メイリオ" panose="020B0604030504040204" pitchFamily="50" charset="-128"/>
                <a:ea typeface="メイリオ" panose="020B0604030504040204" pitchFamily="50" charset="-128"/>
              </a:rPr>
              <a:t>【</a:t>
            </a:r>
            <a:r>
              <a:rPr lang="ja-JP" altLang="en-US" sz="1400" b="1" dirty="0" smtClean="0">
                <a:solidFill>
                  <a:srgbClr val="CC3300"/>
                </a:solidFill>
                <a:latin typeface="メイリオ" panose="020B0604030504040204" pitchFamily="50" charset="-128"/>
                <a:ea typeface="メイリオ" panose="020B0604030504040204" pitchFamily="50" charset="-128"/>
              </a:rPr>
              <a:t>濃度基準値設定なし</a:t>
            </a:r>
            <a:r>
              <a:rPr lang="en-US" altLang="ja-JP" sz="1400" b="1" dirty="0" smtClean="0">
                <a:solidFill>
                  <a:srgbClr val="CC3300"/>
                </a:solidFill>
                <a:latin typeface="メイリオ" panose="020B0604030504040204" pitchFamily="50" charset="-128"/>
                <a:ea typeface="メイリオ" panose="020B0604030504040204" pitchFamily="50" charset="-128"/>
              </a:rPr>
              <a:t>】</a:t>
            </a:r>
          </a:p>
          <a:p>
            <a:r>
              <a:rPr lang="en-US" altLang="ja-JP" sz="1400" b="1" dirty="0" smtClean="0">
                <a:solidFill>
                  <a:srgbClr val="CC3300"/>
                </a:solidFill>
                <a:latin typeface="メイリオ" panose="020B0604030504040204" pitchFamily="50" charset="-128"/>
                <a:ea typeface="メイリオ" panose="020B0604030504040204" pitchFamily="50" charset="-128"/>
              </a:rPr>
              <a:t>※</a:t>
            </a:r>
            <a:r>
              <a:rPr lang="ja-JP" altLang="en-US" sz="1400" b="1" dirty="0" smtClean="0">
                <a:solidFill>
                  <a:srgbClr val="CC3300"/>
                </a:solidFill>
                <a:latin typeface="メイリオ" panose="020B0604030504040204" pitchFamily="50" charset="-128"/>
                <a:ea typeface="メイリオ" panose="020B0604030504040204" pitchFamily="50" charset="-128"/>
              </a:rPr>
              <a:t>リスクレベルが</a:t>
            </a:r>
            <a:r>
              <a:rPr lang="en-US" altLang="ja-JP" sz="1400" b="1" dirty="0" smtClean="0">
                <a:solidFill>
                  <a:srgbClr val="CC3300"/>
                </a:solidFill>
                <a:latin typeface="メイリオ" panose="020B0604030504040204" pitchFamily="50" charset="-128"/>
                <a:ea typeface="メイリオ" panose="020B0604030504040204" pitchFamily="50" charset="-128"/>
              </a:rPr>
              <a:t>Ⅲ</a:t>
            </a:r>
            <a:r>
              <a:rPr lang="ja-JP" altLang="en-US" sz="1400" b="1" dirty="0" smtClean="0">
                <a:solidFill>
                  <a:srgbClr val="CC3300"/>
                </a:solidFill>
                <a:latin typeface="メイリオ" panose="020B0604030504040204" pitchFamily="50" charset="-128"/>
                <a:ea typeface="メイリオ" panose="020B0604030504040204" pitchFamily="50" charset="-128"/>
              </a:rPr>
              <a:t>や</a:t>
            </a:r>
            <a:r>
              <a:rPr lang="en-US" altLang="ja-JP" sz="1400" b="1" dirty="0" smtClean="0">
                <a:solidFill>
                  <a:srgbClr val="CC3300"/>
                </a:solidFill>
                <a:latin typeface="メイリオ" panose="020B0604030504040204" pitchFamily="50" charset="-128"/>
                <a:ea typeface="メイリオ" panose="020B0604030504040204" pitchFamily="50" charset="-128"/>
              </a:rPr>
              <a:t>Ⅳ</a:t>
            </a:r>
            <a:r>
              <a:rPr lang="ja-JP" altLang="en-US" sz="1400" b="1" dirty="0" smtClean="0">
                <a:solidFill>
                  <a:srgbClr val="CC3300"/>
                </a:solidFill>
                <a:latin typeface="メイリオ" panose="020B0604030504040204" pitchFamily="50" charset="-128"/>
                <a:ea typeface="メイリオ" panose="020B0604030504040204" pitchFamily="50" charset="-128"/>
              </a:rPr>
              <a:t>で</a:t>
            </a:r>
            <a:endParaRPr lang="en-US" altLang="ja-JP" sz="1400" b="1" dirty="0" smtClean="0">
              <a:solidFill>
                <a:srgbClr val="CC3300"/>
              </a:solidFill>
              <a:latin typeface="メイリオ" panose="020B0604030504040204" pitchFamily="50" charset="-128"/>
              <a:ea typeface="メイリオ" panose="020B0604030504040204" pitchFamily="50" charset="-128"/>
            </a:endParaRPr>
          </a:p>
          <a:p>
            <a:r>
              <a:rPr lang="ja-JP" altLang="en-US" sz="1400" b="1" dirty="0" smtClean="0">
                <a:solidFill>
                  <a:srgbClr val="CC3300"/>
                </a:solidFill>
                <a:latin typeface="メイリオ" panose="020B0604030504040204" pitchFamily="50" charset="-128"/>
                <a:ea typeface="メイリオ" panose="020B0604030504040204" pitchFamily="50" charset="-128"/>
              </a:rPr>
              <a:t>あれば濃度測定を実施する。</a:t>
            </a:r>
            <a:endParaRPr lang="en-US" altLang="ja-JP" sz="1400" b="1" dirty="0" smtClean="0">
              <a:solidFill>
                <a:srgbClr val="CC3300"/>
              </a:solidFill>
              <a:latin typeface="メイリオ" panose="020B0604030504040204" pitchFamily="50" charset="-128"/>
              <a:ea typeface="メイリオ" panose="020B0604030504040204" pitchFamily="50" charset="-128"/>
            </a:endParaRPr>
          </a:p>
        </p:txBody>
      </p:sp>
      <p:sp>
        <p:nvSpPr>
          <p:cNvPr id="16" name="正方形/長方形 15"/>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7839414" y="1366187"/>
            <a:ext cx="1913503" cy="313430"/>
          </a:xfrm>
          <a:prstGeom prst="rect">
            <a:avLst/>
          </a:prstGeom>
          <a:solidFill>
            <a:srgbClr val="FF9933"/>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濃度基準値なし</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85671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72480" y="1628800"/>
            <a:ext cx="9741532" cy="2246769"/>
          </a:xfrm>
          <a:prstGeom prst="rect">
            <a:avLst/>
          </a:prstGeom>
        </p:spPr>
        <p:txBody>
          <a:bodyPr wrap="square">
            <a:spAutoFit/>
          </a:bodyPr>
          <a:lstStyle/>
          <a:p>
            <a:endParaRPr lang="en-US" altLang="ja-JP" sz="20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特定化学物質などのわずか</a:t>
            </a:r>
            <a:r>
              <a:rPr lang="en-US" altLang="ja-JP" sz="2000" dirty="0" smtClean="0">
                <a:latin typeface="メイリオ" panose="020B0604030504040204" pitchFamily="50" charset="-128"/>
                <a:ea typeface="メイリオ" panose="020B0604030504040204" pitchFamily="50" charset="-128"/>
              </a:rPr>
              <a:t>123</a:t>
            </a:r>
            <a:r>
              <a:rPr lang="ja-JP" altLang="en-US" sz="2000" dirty="0" smtClean="0">
                <a:latin typeface="メイリオ" panose="020B0604030504040204" pitchFamily="50" charset="-128"/>
                <a:ea typeface="メイリオ" panose="020B0604030504040204" pitchFamily="50" charset="-128"/>
              </a:rPr>
              <a:t>物質に対し、個別具体的に規制している。</a:t>
            </a:r>
            <a:r>
              <a:rPr lang="en-US" altLang="ja-JP" sz="2000" dirty="0" smtClean="0">
                <a:latin typeface="メイリオ" panose="020B0604030504040204" pitchFamily="50" charset="-128"/>
                <a:ea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（発がん性などの有害性が確認されたらその都度規制対象に追加）</a:t>
            </a:r>
            <a:r>
              <a:rPr lang="en-US" altLang="ja-JP" sz="2000" dirty="0" smtClean="0">
                <a:latin typeface="メイリオ" panose="020B0604030504040204" pitchFamily="50" charset="-128"/>
                <a:ea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許容濃度等が示された約</a:t>
            </a:r>
            <a:r>
              <a:rPr lang="en-US" altLang="ja-JP" sz="2000" dirty="0" smtClean="0">
                <a:latin typeface="メイリオ" panose="020B0604030504040204" pitchFamily="50" charset="-128"/>
                <a:ea typeface="メイリオ" panose="020B0604030504040204" pitchFamily="50" charset="-128"/>
              </a:rPr>
              <a:t>550</a:t>
            </a:r>
            <a:r>
              <a:rPr lang="ja-JP" altLang="en-US" sz="2000" dirty="0" smtClean="0">
                <a:latin typeface="メイリオ" panose="020B0604030504040204" pitchFamily="50" charset="-128"/>
                <a:ea typeface="メイリオ" panose="020B0604030504040204" pitchFamily="50" charset="-128"/>
              </a:rPr>
              <a:t>物質は、リスクアセスメントの義務を課す。</a:t>
            </a:r>
            <a:r>
              <a:rPr lang="en-US" altLang="ja-JP" sz="2000" dirty="0" smtClean="0">
                <a:latin typeface="メイリオ" panose="020B0604030504040204" pitchFamily="50" charset="-128"/>
                <a:ea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Ø"/>
            </a:pPr>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その他数万種の有害物質は、呼吸用保護具などの一般的な措置義務のみ。</a:t>
            </a:r>
            <a:endParaRPr lang="en-US" altLang="ja-JP" sz="2000" dirty="0" smtClean="0">
              <a:latin typeface="メイリオ" panose="020B0604030504040204" pitchFamily="50" charset="-128"/>
              <a:ea typeface="メイリオ" panose="020B0604030504040204" pitchFamily="50" charset="-128"/>
            </a:endParaRPr>
          </a:p>
        </p:txBody>
      </p:sp>
      <p:sp>
        <p:nvSpPr>
          <p:cNvPr id="4" name="タイトル 3"/>
          <p:cNvSpPr>
            <a:spLocks noGrp="1"/>
          </p:cNvSpPr>
          <p:nvPr>
            <p:ph type="title"/>
          </p:nvPr>
        </p:nvSpPr>
        <p:spPr/>
        <p:txBody>
          <a:bodyPr anchor="b">
            <a:norm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改正省令の概要</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3</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現行の法令のルール</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424608" y="3851037"/>
            <a:ext cx="6589936" cy="2974474"/>
          </a:xfrm>
          <a:prstGeom prst="rect">
            <a:avLst/>
          </a:prstGeom>
        </p:spPr>
      </p:pic>
      <p:sp>
        <p:nvSpPr>
          <p:cNvPr id="7" name="角丸四角形 6"/>
          <p:cNvSpPr/>
          <p:nvPr/>
        </p:nvSpPr>
        <p:spPr>
          <a:xfrm>
            <a:off x="164468" y="1448169"/>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法令準拠型</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8918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39</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濃度基準値が設定されていない物質の測定</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6" name="図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grpSp>
        <p:nvGrpSpPr>
          <p:cNvPr id="6" name="グループ化 5"/>
          <p:cNvGrpSpPr/>
          <p:nvPr/>
        </p:nvGrpSpPr>
        <p:grpSpPr>
          <a:xfrm>
            <a:off x="409478" y="2372442"/>
            <a:ext cx="6649433" cy="4485558"/>
            <a:chOff x="527167" y="1350237"/>
            <a:chExt cx="7239000" cy="4883267"/>
          </a:xfrm>
        </p:grpSpPr>
        <p:pic>
          <p:nvPicPr>
            <p:cNvPr id="3" name="図 2"/>
            <p:cNvPicPr>
              <a:picLocks noChangeAspect="1"/>
            </p:cNvPicPr>
            <p:nvPr/>
          </p:nvPicPr>
          <p:blipFill rotWithShape="1">
            <a:blip r:embed="rId4"/>
            <a:srcRect t="79157" b="634"/>
            <a:stretch/>
          </p:blipFill>
          <p:spPr>
            <a:xfrm>
              <a:off x="527167" y="4836041"/>
              <a:ext cx="7239000" cy="1397463"/>
            </a:xfrm>
            <a:prstGeom prst="rect">
              <a:avLst/>
            </a:prstGeom>
          </p:spPr>
        </p:pic>
        <p:pic>
          <p:nvPicPr>
            <p:cNvPr id="5" name="図 4"/>
            <p:cNvPicPr>
              <a:picLocks noChangeAspect="1"/>
            </p:cNvPicPr>
            <p:nvPr/>
          </p:nvPicPr>
          <p:blipFill rotWithShape="1">
            <a:blip r:embed="rId4"/>
            <a:srcRect b="48799"/>
            <a:stretch/>
          </p:blipFill>
          <p:spPr>
            <a:xfrm>
              <a:off x="527167" y="1350237"/>
              <a:ext cx="7239000" cy="3540597"/>
            </a:xfrm>
            <a:prstGeom prst="rect">
              <a:avLst/>
            </a:prstGeom>
          </p:spPr>
        </p:pic>
      </p:grpSp>
      <p:grpSp>
        <p:nvGrpSpPr>
          <p:cNvPr id="11" name="グループ化 10"/>
          <p:cNvGrpSpPr>
            <a:grpSpLocks noChangeAspect="1"/>
          </p:cNvGrpSpPr>
          <p:nvPr/>
        </p:nvGrpSpPr>
        <p:grpSpPr>
          <a:xfrm>
            <a:off x="7032965" y="2475564"/>
            <a:ext cx="2057768" cy="1940164"/>
            <a:chOff x="2013204" y="702814"/>
            <a:chExt cx="2840158" cy="2677839"/>
          </a:xfrm>
        </p:grpSpPr>
        <p:pic>
          <p:nvPicPr>
            <p:cNvPr id="2" name="図 1"/>
            <p:cNvPicPr>
              <a:picLocks noChangeAspect="1"/>
            </p:cNvPicPr>
            <p:nvPr/>
          </p:nvPicPr>
          <p:blipFill rotWithShape="1">
            <a:blip r:embed="rId5"/>
            <a:srcRect l="5145" t="-2233" r="65994"/>
            <a:stretch/>
          </p:blipFill>
          <p:spPr>
            <a:xfrm>
              <a:off x="2013204" y="702814"/>
              <a:ext cx="2223932" cy="2677839"/>
            </a:xfrm>
            <a:prstGeom prst="rect">
              <a:avLst/>
            </a:prstGeom>
          </p:spPr>
        </p:pic>
        <p:pic>
          <p:nvPicPr>
            <p:cNvPr id="16" name="図 15"/>
            <p:cNvPicPr>
              <a:picLocks noChangeAspect="1"/>
            </p:cNvPicPr>
            <p:nvPr/>
          </p:nvPicPr>
          <p:blipFill rotWithShape="1">
            <a:blip r:embed="rId5"/>
            <a:srcRect l="28852" t="-2072" r="48721" b="88326"/>
            <a:stretch/>
          </p:blipFill>
          <p:spPr>
            <a:xfrm>
              <a:off x="3125170" y="991587"/>
              <a:ext cx="1728192" cy="360041"/>
            </a:xfrm>
            <a:prstGeom prst="rect">
              <a:avLst/>
            </a:prstGeom>
          </p:spPr>
        </p:pic>
      </p:grpSp>
      <p:sp>
        <p:nvSpPr>
          <p:cNvPr id="19" name="正方形/長方形 18"/>
          <p:cNvSpPr/>
          <p:nvPr/>
        </p:nvSpPr>
        <p:spPr>
          <a:xfrm>
            <a:off x="7839414" y="1366187"/>
            <a:ext cx="1913503" cy="313430"/>
          </a:xfrm>
          <a:prstGeom prst="rect">
            <a:avLst/>
          </a:prstGeom>
          <a:solidFill>
            <a:srgbClr val="FF9933"/>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濃度基準値なし</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272480" y="1666900"/>
            <a:ext cx="9469052" cy="733534"/>
          </a:xfrm>
          <a:prstGeom prst="rect">
            <a:avLst/>
          </a:prstGeom>
        </p:spPr>
        <p:txBody>
          <a:bodyPr wrap="square">
            <a:spAutoFit/>
          </a:bodyPr>
          <a:lstStyle/>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濃度基準値が設定されていない物質については、個人サンプラーを用いた個人ばく露測定や、定点測定方式の作業環境測定により行ってください。</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7909610" y="5650185"/>
            <a:ext cx="1003830" cy="261769"/>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6172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40</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濃度基準値が設定されていない物質の測定</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6" name="図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9" name="正方形/長方形 18"/>
          <p:cNvSpPr/>
          <p:nvPr/>
        </p:nvSpPr>
        <p:spPr>
          <a:xfrm>
            <a:off x="7839414" y="1366187"/>
            <a:ext cx="1913503" cy="313430"/>
          </a:xfrm>
          <a:prstGeom prst="rect">
            <a:avLst/>
          </a:prstGeom>
          <a:solidFill>
            <a:srgbClr val="FF9933"/>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濃度基準値なし</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272480" y="1666900"/>
            <a:ext cx="9469052" cy="1374735"/>
          </a:xfrm>
          <a:prstGeom prst="rect">
            <a:avLst/>
          </a:prstGeom>
        </p:spPr>
        <p:txBody>
          <a:bodyPr wrap="square">
            <a:spAutoFit/>
          </a:bodyPr>
          <a:lstStyle/>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測定結果が以下のフローで算出したばく露限界値の</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倍以下になるように努めましょう。</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倍を超えている場合は、保護マスク等を使用してばく露を低減しましょう。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4"/>
          <a:stretch>
            <a:fillRect/>
          </a:stretch>
        </p:blipFill>
        <p:spPr>
          <a:xfrm>
            <a:off x="632520" y="3041635"/>
            <a:ext cx="4628020" cy="3836023"/>
          </a:xfrm>
          <a:prstGeom prst="rect">
            <a:avLst/>
          </a:prstGeom>
        </p:spPr>
      </p:pic>
      <p:sp>
        <p:nvSpPr>
          <p:cNvPr id="23" name="テキスト ボックス 22"/>
          <p:cNvSpPr txBox="1"/>
          <p:nvPr/>
        </p:nvSpPr>
        <p:spPr>
          <a:xfrm>
            <a:off x="5620580" y="4555978"/>
            <a:ext cx="2360712" cy="523220"/>
          </a:xfrm>
          <a:prstGeom prst="rect">
            <a:avLst/>
          </a:prstGeom>
          <a:noFill/>
          <a:ln>
            <a:noFill/>
          </a:ln>
        </p:spPr>
        <p:txBody>
          <a:bodyPr wrap="square" rtlCol="0">
            <a:spAutoFit/>
          </a:bodyPr>
          <a:lstStyle/>
          <a:p>
            <a:r>
              <a:rPr lang="en-US" altLang="ja-JP" sz="1400" dirty="0" smtClean="0">
                <a:latin typeface="メイリオ" panose="020B0604030504040204" pitchFamily="50" charset="-128"/>
                <a:ea typeface="メイリオ" panose="020B0604030504040204" pitchFamily="50" charset="-128"/>
              </a:rPr>
              <a:t>CREATE SIMPLE</a:t>
            </a:r>
            <a:r>
              <a:rPr lang="ja-JP" altLang="en-US" sz="1400" dirty="0" smtClean="0">
                <a:latin typeface="メイリオ" panose="020B0604030504040204" pitchFamily="50" charset="-128"/>
                <a:ea typeface="メイリオ" panose="020B0604030504040204" pitchFamily="50" charset="-128"/>
              </a:rPr>
              <a:t>で</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確認できます。</a:t>
            </a:r>
            <a:endParaRPr lang="en-US" altLang="ja-JP" sz="1400" dirty="0" smtClean="0">
              <a:latin typeface="メイリオ" panose="020B0604030504040204" pitchFamily="50" charset="-128"/>
              <a:ea typeface="メイリオ" panose="020B0604030504040204" pitchFamily="50" charset="-128"/>
            </a:endParaRPr>
          </a:p>
        </p:txBody>
      </p:sp>
      <p:sp>
        <p:nvSpPr>
          <p:cNvPr id="10" name="右中かっこ 9"/>
          <p:cNvSpPr/>
          <p:nvPr/>
        </p:nvSpPr>
        <p:spPr>
          <a:xfrm>
            <a:off x="5172009" y="3717032"/>
            <a:ext cx="357055" cy="2321911"/>
          </a:xfrm>
          <a:prstGeom prst="rightBrace">
            <a:avLst>
              <a:gd name="adj1" fmla="val 6750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正方形/長方形 23"/>
          <p:cNvSpPr/>
          <p:nvPr/>
        </p:nvSpPr>
        <p:spPr>
          <a:xfrm>
            <a:off x="7909610" y="5650185"/>
            <a:ext cx="1003830" cy="261769"/>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3213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41</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7905329" y="5661248"/>
            <a:ext cx="1008112" cy="22333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72480" y="1628800"/>
            <a:ext cx="9633520" cy="4580741"/>
          </a:xfrm>
          <a:prstGeom prst="rect">
            <a:avLst/>
          </a:prstGeom>
          <a:solidFill>
            <a:schemeClr val="bg1"/>
          </a:solidFill>
        </p:spPr>
        <p:txBody>
          <a:bodyPr wrap="square">
            <a:spAutoFit/>
          </a:bodyPr>
          <a:lstStyle/>
          <a:p>
            <a:pPr>
              <a:lnSpc>
                <a:spcPts val="2500"/>
              </a:lnSpc>
              <a:tabLst>
                <a:tab pos="250578" algn="l"/>
              </a:tabLst>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８時間濃度基準値と短時間濃度基準値の２種類がある。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（両方が設定される物質と一方が設定される物質がある。）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長期間にわたるばく露により健康障害が生ずる物質による被害を防止するために設定。</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日の作業における平均的なばく露の程度がこの濃度以下であれば、ほぼ全ての労働者に健康障害が生じないとされている。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短時間でのばく露により急性健康障害が生ずることを防止するために設定。</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いかなる場合であっても、</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分間の実測値がこれを超えてはならない。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ごく短時間であっても急性障害を及ぼす物質の場合は天井値（ごく短時間であても超えてはならない基準値）として設定。</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271836" y="1481808"/>
            <a:ext cx="2142008"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濃度基準値</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80642" y="2759369"/>
            <a:ext cx="2142008"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８時間濃度基準値</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280642" y="4329144"/>
            <a:ext cx="2142008"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短時間濃度基準値</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384256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348A81B2-4169-45AA-A72F-3B33B5076C70}"/>
              </a:ext>
            </a:extLst>
          </p:cNvPr>
          <p:cNvPicPr>
            <a:picLocks/>
          </p:cNvPicPr>
          <p:nvPr/>
        </p:nvPicPr>
        <p:blipFill>
          <a:blip r:embed="rId3"/>
          <a:stretch>
            <a:fillRect/>
          </a:stretch>
        </p:blipFill>
        <p:spPr>
          <a:xfrm>
            <a:off x="584920" y="2138456"/>
            <a:ext cx="8352929" cy="4719544"/>
          </a:xfrm>
          <a:prstGeom prst="rect">
            <a:avLst/>
          </a:prstGeom>
        </p:spPr>
      </p:pic>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42</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確認</a:t>
            </a:r>
            <a:r>
              <a:rPr kumimoji="0"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測定</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7905329" y="5661248"/>
            <a:ext cx="1008112" cy="22333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71836" y="1481808"/>
            <a:ext cx="1440804"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義務</a:t>
            </a:r>
          </a:p>
        </p:txBody>
      </p:sp>
      <p:sp>
        <p:nvSpPr>
          <p:cNvPr id="15" name="テキスト ボックス 14"/>
          <p:cNvSpPr txBox="1"/>
          <p:nvPr/>
        </p:nvSpPr>
        <p:spPr>
          <a:xfrm>
            <a:off x="7569577" y="4417367"/>
            <a:ext cx="2005739" cy="307777"/>
          </a:xfrm>
          <a:prstGeom prst="rect">
            <a:avLst/>
          </a:prstGeom>
          <a:solidFill>
            <a:schemeClr val="bg1"/>
          </a:solidFill>
          <a:ln>
            <a:solidFill>
              <a:srgbClr val="CC3399"/>
            </a:solidFill>
          </a:ln>
        </p:spPr>
        <p:txBody>
          <a:bodyPr wrap="square" rtlCol="0">
            <a:spAutoFit/>
          </a:bodyPr>
          <a:lstStyle/>
          <a:p>
            <a:r>
              <a:rPr lang="ja-JP" altLang="en-US" sz="1400" b="1" dirty="0" smtClean="0">
                <a:solidFill>
                  <a:srgbClr val="CC3399"/>
                </a:solidFill>
                <a:latin typeface="メイリオ" panose="020B0604030504040204" pitchFamily="50" charset="-128"/>
                <a:ea typeface="メイリオ" panose="020B0604030504040204" pitchFamily="50" charset="-128"/>
              </a:rPr>
              <a:t>８時間平均（実測）①</a:t>
            </a:r>
            <a:endParaRPr lang="en-US" altLang="ja-JP" sz="1400" b="1" dirty="0">
              <a:solidFill>
                <a:srgbClr val="CC3399"/>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745089" y="3105832"/>
            <a:ext cx="2160240" cy="307777"/>
          </a:xfrm>
          <a:prstGeom prst="rect">
            <a:avLst/>
          </a:prstGeom>
          <a:solidFill>
            <a:schemeClr val="bg1"/>
          </a:solidFill>
          <a:ln>
            <a:solidFill>
              <a:srgbClr val="CC3399"/>
            </a:solidFill>
          </a:ln>
        </p:spPr>
        <p:txBody>
          <a:bodyPr wrap="square" rtlCol="0">
            <a:spAutoFit/>
          </a:bodyPr>
          <a:lstStyle/>
          <a:p>
            <a:r>
              <a:rPr lang="en-US" altLang="ja-JP" sz="1400" b="1" dirty="0" smtClean="0">
                <a:solidFill>
                  <a:srgbClr val="CC3399"/>
                </a:solidFill>
                <a:latin typeface="メイリオ" panose="020B0604030504040204" pitchFamily="50" charset="-128"/>
                <a:ea typeface="メイリオ" panose="020B0604030504040204" pitchFamily="50" charset="-128"/>
              </a:rPr>
              <a:t>15</a:t>
            </a:r>
            <a:r>
              <a:rPr lang="ja-JP" altLang="en-US" sz="1400" b="1" dirty="0" smtClean="0">
                <a:solidFill>
                  <a:srgbClr val="CC3399"/>
                </a:solidFill>
                <a:latin typeface="メイリオ" panose="020B0604030504040204" pitchFamily="50" charset="-128"/>
                <a:ea typeface="メイリオ" panose="020B0604030504040204" pitchFamily="50" charset="-128"/>
              </a:rPr>
              <a:t>分間平均（実測）②</a:t>
            </a:r>
            <a:endParaRPr lang="en-US" altLang="ja-JP" sz="1400" b="1" dirty="0">
              <a:solidFill>
                <a:srgbClr val="CC3399"/>
              </a:solidFill>
              <a:latin typeface="メイリオ" panose="020B0604030504040204" pitchFamily="50" charset="-128"/>
              <a:ea typeface="メイリオ" panose="020B0604030504040204" pitchFamily="50" charset="-128"/>
            </a:endParaRPr>
          </a:p>
        </p:txBody>
      </p:sp>
      <p:cxnSp>
        <p:nvCxnSpPr>
          <p:cNvPr id="17" name="直線矢印コネクタ 16"/>
          <p:cNvCxnSpPr>
            <a:stCxn id="16" idx="1"/>
          </p:cNvCxnSpPr>
          <p:nvPr/>
        </p:nvCxnSpPr>
        <p:spPr>
          <a:xfrm flipH="1">
            <a:off x="3213999" y="3259721"/>
            <a:ext cx="2531090" cy="179436"/>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6" idx="1"/>
          </p:cNvCxnSpPr>
          <p:nvPr/>
        </p:nvCxnSpPr>
        <p:spPr>
          <a:xfrm flipH="1" flipV="1">
            <a:off x="4772981" y="2913428"/>
            <a:ext cx="972108" cy="346293"/>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6" idx="1"/>
          </p:cNvCxnSpPr>
          <p:nvPr/>
        </p:nvCxnSpPr>
        <p:spPr>
          <a:xfrm flipH="1" flipV="1">
            <a:off x="5241034" y="2586386"/>
            <a:ext cx="504055" cy="673335"/>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30" name="フリーフォーム 29"/>
          <p:cNvSpPr/>
          <p:nvPr/>
        </p:nvSpPr>
        <p:spPr>
          <a:xfrm>
            <a:off x="1342840" y="3933056"/>
            <a:ext cx="5805715" cy="0"/>
          </a:xfrm>
          <a:custGeom>
            <a:avLst/>
            <a:gdLst>
              <a:gd name="connsiteX0" fmla="*/ 0 w 5805715"/>
              <a:gd name="connsiteY0" fmla="*/ 0 h 0"/>
              <a:gd name="connsiteX1" fmla="*/ 5805715 w 5805715"/>
              <a:gd name="connsiteY1" fmla="*/ 0 h 0"/>
            </a:gdLst>
            <a:ahLst/>
            <a:cxnLst>
              <a:cxn ang="0">
                <a:pos x="connsiteX0" y="connsiteY0"/>
              </a:cxn>
              <a:cxn ang="0">
                <a:pos x="connsiteX1" y="connsiteY1"/>
              </a:cxn>
            </a:cxnLst>
            <a:rect l="l" t="t" r="r" b="b"/>
            <a:pathLst>
              <a:path w="5805715">
                <a:moveTo>
                  <a:pt x="0" y="0"/>
                </a:moveTo>
                <a:lnTo>
                  <a:pt x="580571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1342840" y="2379320"/>
            <a:ext cx="5805715" cy="0"/>
          </a:xfrm>
          <a:custGeom>
            <a:avLst/>
            <a:gdLst>
              <a:gd name="connsiteX0" fmla="*/ 0 w 5805715"/>
              <a:gd name="connsiteY0" fmla="*/ 0 h 0"/>
              <a:gd name="connsiteX1" fmla="*/ 5805715 w 5805715"/>
              <a:gd name="connsiteY1" fmla="*/ 0 h 0"/>
            </a:gdLst>
            <a:ahLst/>
            <a:cxnLst>
              <a:cxn ang="0">
                <a:pos x="connsiteX0" y="connsiteY0"/>
              </a:cxn>
              <a:cxn ang="0">
                <a:pos x="connsiteX1" y="connsiteY1"/>
              </a:cxn>
            </a:cxnLst>
            <a:rect l="l" t="t" r="r" b="b"/>
            <a:pathLst>
              <a:path w="5805715">
                <a:moveTo>
                  <a:pt x="0" y="0"/>
                </a:moveTo>
                <a:lnTo>
                  <a:pt x="580571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992560" y="4224359"/>
            <a:ext cx="1651756" cy="307777"/>
          </a:xfrm>
          <a:prstGeom prst="rect">
            <a:avLst/>
          </a:prstGeom>
          <a:solidFill>
            <a:schemeClr val="bg1"/>
          </a:solidFill>
          <a:ln>
            <a:solidFill>
              <a:srgbClr val="CC3399"/>
            </a:solidFill>
          </a:ln>
        </p:spPr>
        <p:txBody>
          <a:bodyPr wrap="square" rtlCol="0">
            <a:spAutoFit/>
          </a:bodyPr>
          <a:lstStyle/>
          <a:p>
            <a:r>
              <a:rPr lang="ja-JP" altLang="en-US" sz="1400" b="1" dirty="0" smtClean="0">
                <a:solidFill>
                  <a:srgbClr val="CC3399"/>
                </a:solidFill>
                <a:latin typeface="メイリオ" panose="020B0604030504040204" pitchFamily="50" charset="-128"/>
                <a:ea typeface="メイリオ" panose="020B0604030504040204" pitchFamily="50" charset="-128"/>
              </a:rPr>
              <a:t>８時間基準値③</a:t>
            </a:r>
            <a:endParaRPr lang="en-US" altLang="ja-JP" sz="1400" b="1" dirty="0">
              <a:solidFill>
                <a:srgbClr val="CC3399"/>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1396930" y="2670624"/>
            <a:ext cx="1651756" cy="307777"/>
          </a:xfrm>
          <a:prstGeom prst="rect">
            <a:avLst/>
          </a:prstGeom>
          <a:solidFill>
            <a:schemeClr val="bg1"/>
          </a:solidFill>
          <a:ln>
            <a:solidFill>
              <a:srgbClr val="CC3399"/>
            </a:solidFill>
          </a:ln>
        </p:spPr>
        <p:txBody>
          <a:bodyPr wrap="square" rtlCol="0">
            <a:spAutoFit/>
          </a:bodyPr>
          <a:lstStyle/>
          <a:p>
            <a:r>
              <a:rPr lang="ja-JP" altLang="en-US" sz="1400" b="1" dirty="0" smtClean="0">
                <a:solidFill>
                  <a:srgbClr val="CC3399"/>
                </a:solidFill>
                <a:latin typeface="メイリオ" panose="020B0604030504040204" pitchFamily="50" charset="-128"/>
                <a:ea typeface="メイリオ" panose="020B0604030504040204" pitchFamily="50" charset="-128"/>
              </a:rPr>
              <a:t>短時間基準値④</a:t>
            </a:r>
            <a:endParaRPr lang="en-US" altLang="ja-JP" sz="1400" b="1" dirty="0">
              <a:solidFill>
                <a:srgbClr val="CC3399"/>
              </a:solidFill>
              <a:latin typeface="メイリオ" panose="020B0604030504040204" pitchFamily="50" charset="-128"/>
              <a:ea typeface="メイリオ" panose="020B0604030504040204" pitchFamily="50" charset="-128"/>
            </a:endParaRPr>
          </a:p>
        </p:txBody>
      </p:sp>
      <p:cxnSp>
        <p:nvCxnSpPr>
          <p:cNvPr id="34" name="直線矢印コネクタ 33"/>
          <p:cNvCxnSpPr>
            <a:stCxn id="33" idx="0"/>
          </p:cNvCxnSpPr>
          <p:nvPr/>
        </p:nvCxnSpPr>
        <p:spPr>
          <a:xfrm flipV="1">
            <a:off x="2222808" y="2374278"/>
            <a:ext cx="421508" cy="296346"/>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32" idx="0"/>
          </p:cNvCxnSpPr>
          <p:nvPr/>
        </p:nvCxnSpPr>
        <p:spPr>
          <a:xfrm flipV="1">
            <a:off x="1818438" y="3933056"/>
            <a:ext cx="366206" cy="291303"/>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851406" y="1504846"/>
            <a:ext cx="7890126" cy="646331"/>
          </a:xfrm>
          <a:prstGeom prst="rect">
            <a:avLst/>
          </a:prstGeom>
          <a:solidFill>
            <a:schemeClr val="bg1"/>
          </a:solidFill>
          <a:ln>
            <a:noFill/>
          </a:ln>
        </p:spPr>
        <p:txBody>
          <a:bodyPr wrap="square" rtlCol="0">
            <a:spAutoFit/>
          </a:bodyPr>
          <a:lstStyle/>
          <a:p>
            <a:r>
              <a:rPr lang="ja-JP" altLang="en-US" b="1" dirty="0" smtClean="0">
                <a:latin typeface="メイリオ" panose="020B0604030504040204" pitchFamily="50" charset="-128"/>
                <a:ea typeface="メイリオ" panose="020B0604030504040204" pitchFamily="50" charset="-128"/>
              </a:rPr>
              <a:t> ８時間平均値①≦８時間基準値③</a:t>
            </a:r>
            <a:endParaRPr lang="en-US" altLang="ja-JP" b="1" dirty="0" smtClean="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15</a:t>
            </a:r>
            <a:r>
              <a:rPr lang="ja-JP" altLang="en-US" b="1" dirty="0" smtClean="0">
                <a:latin typeface="メイリオ" panose="020B0604030504040204" pitchFamily="50" charset="-128"/>
                <a:ea typeface="メイリオ" panose="020B0604030504040204" pitchFamily="50" charset="-128"/>
              </a:rPr>
              <a:t>分間平均値②≦短時間基準値④</a:t>
            </a:r>
            <a:r>
              <a:rPr lang="ja-JP" altLang="en-US" b="1" dirty="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とすること。</a:t>
            </a:r>
            <a:endParaRPr lang="en-US" altLang="ja-JP" b="1" dirty="0" smtClean="0">
              <a:latin typeface="メイリオ" panose="020B0604030504040204" pitchFamily="50" charset="-128"/>
              <a:ea typeface="メイリオ" panose="020B0604030504040204" pitchFamily="50" charset="-128"/>
            </a:endParaRPr>
          </a:p>
        </p:txBody>
      </p:sp>
      <p:sp>
        <p:nvSpPr>
          <p:cNvPr id="21" name="正方形/長方形 20"/>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37590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43</a:t>
            </a:fld>
            <a:endParaRPr kumimoji="1" lang="ja-JP" altLang="en-US" sz="1000" dirty="0"/>
          </a:p>
        </p:txBody>
      </p:sp>
      <p:sp>
        <p:nvSpPr>
          <p:cNvPr id="13" name="正方形/長方形 12"/>
          <p:cNvSpPr/>
          <p:nvPr/>
        </p:nvSpPr>
        <p:spPr>
          <a:xfrm>
            <a:off x="164468" y="1036392"/>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確認</a:t>
            </a:r>
            <a:r>
              <a:rPr kumimoji="0" lang="ja-JP" altLang="en-US" b="1" kern="0" noProof="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測定</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45FC7F93-89F8-4B4E-AB2E-A0C415B2684A}"/>
              </a:ext>
            </a:extLst>
          </p:cNvPr>
          <p:cNvPicPr>
            <a:picLocks noChangeAspect="1"/>
          </p:cNvPicPr>
          <p:nvPr/>
        </p:nvPicPr>
        <p:blipFill>
          <a:blip r:embed="rId3"/>
          <a:stretch>
            <a:fillRect/>
          </a:stretch>
        </p:blipFill>
        <p:spPr>
          <a:xfrm>
            <a:off x="812540" y="2483152"/>
            <a:ext cx="8280920" cy="3638684"/>
          </a:xfrm>
          <a:prstGeom prst="rect">
            <a:avLst/>
          </a:prstGeom>
          <a:ln>
            <a:noFill/>
          </a:ln>
          <a:effectLst>
            <a:softEdge rad="112500"/>
          </a:effectLst>
        </p:spPr>
      </p:pic>
      <p:sp>
        <p:nvSpPr>
          <p:cNvPr id="7" name="テキスト ボックス 6"/>
          <p:cNvSpPr txBox="1">
            <a:spLocks/>
          </p:cNvSpPr>
          <p:nvPr/>
        </p:nvSpPr>
        <p:spPr>
          <a:xfrm>
            <a:off x="198326" y="2873824"/>
            <a:ext cx="1568624" cy="690108"/>
          </a:xfrm>
          <a:prstGeom prst="rect">
            <a:avLst/>
          </a:prstGeom>
          <a:solidFill>
            <a:schemeClr val="bg1"/>
          </a:solidFill>
          <a:ln>
            <a:solidFill>
              <a:srgbClr val="CC3399"/>
            </a:solidFill>
          </a:ln>
        </p:spPr>
        <p:txBody>
          <a:bodyPr wrap="square" rtlCol="0">
            <a:noAutofit/>
          </a:bodyPr>
          <a:lstStyle/>
          <a:p>
            <a:r>
              <a:rPr lang="ja-JP" altLang="en-US" sz="1000" b="1" dirty="0" smtClean="0">
                <a:solidFill>
                  <a:srgbClr val="CC3399"/>
                </a:solidFill>
                <a:latin typeface="メイリオ" panose="020B0604030504040204" pitchFamily="50" charset="-128"/>
                <a:ea typeface="メイリオ" panose="020B0604030504040204" pitchFamily="50" charset="-128"/>
              </a:rPr>
              <a:t>短時間基準値</a:t>
            </a:r>
            <a:endParaRPr lang="en-US" altLang="ja-JP" sz="1000" b="1" dirty="0" smtClean="0">
              <a:solidFill>
                <a:srgbClr val="CC3399"/>
              </a:solidFill>
              <a:latin typeface="メイリオ" panose="020B0604030504040204" pitchFamily="50" charset="-128"/>
              <a:ea typeface="メイリオ" panose="020B0604030504040204" pitchFamily="50" charset="-128"/>
            </a:endParaRPr>
          </a:p>
          <a:p>
            <a:r>
              <a:rPr lang="ja-JP" altLang="en-US" sz="1000" b="1" dirty="0" smtClean="0">
                <a:solidFill>
                  <a:srgbClr val="CC3399"/>
                </a:solidFill>
                <a:latin typeface="メイリオ" panose="020B0604030504040204" pitchFamily="50" charset="-128"/>
                <a:ea typeface="メイリオ" panose="020B0604030504040204" pitchFamily="50" charset="-128"/>
              </a:rPr>
              <a:t>又は</a:t>
            </a:r>
            <a:endParaRPr lang="en-US" altLang="ja-JP" sz="1000" b="1" dirty="0" smtClean="0">
              <a:solidFill>
                <a:srgbClr val="CC3399"/>
              </a:solidFill>
              <a:latin typeface="メイリオ" panose="020B0604030504040204" pitchFamily="50" charset="-128"/>
              <a:ea typeface="メイリオ" panose="020B0604030504040204" pitchFamily="50" charset="-128"/>
            </a:endParaRPr>
          </a:p>
          <a:p>
            <a:r>
              <a:rPr lang="ja-JP" altLang="en-US" sz="1000" b="1" dirty="0" smtClean="0">
                <a:solidFill>
                  <a:srgbClr val="CC3399"/>
                </a:solidFill>
                <a:latin typeface="メイリオ" panose="020B0604030504040204" pitchFamily="50" charset="-128"/>
                <a:ea typeface="メイリオ" panose="020B0604030504040204" pitchFamily="50" charset="-128"/>
              </a:rPr>
              <a:t>８時間基準値の３倍④</a:t>
            </a:r>
            <a:endParaRPr lang="en-US" altLang="ja-JP" sz="1000" b="1" dirty="0">
              <a:solidFill>
                <a:srgbClr val="CC3399"/>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87604" y="3995961"/>
            <a:ext cx="1432681" cy="376046"/>
          </a:xfrm>
          <a:prstGeom prst="rect">
            <a:avLst/>
          </a:prstGeom>
          <a:solidFill>
            <a:schemeClr val="bg1"/>
          </a:solidFill>
          <a:ln>
            <a:solidFill>
              <a:srgbClr val="CC3399"/>
            </a:solidFill>
          </a:ln>
        </p:spPr>
        <p:txBody>
          <a:bodyPr wrap="square" rtlCol="0" anchor="ctr" anchorCtr="0">
            <a:noAutofit/>
          </a:bodyPr>
          <a:lstStyle/>
          <a:p>
            <a:r>
              <a:rPr lang="ja-JP" altLang="en-US" sz="1200" b="1" dirty="0" smtClean="0">
                <a:solidFill>
                  <a:srgbClr val="CC3399"/>
                </a:solidFill>
                <a:latin typeface="メイリオ" panose="020B0604030504040204" pitchFamily="50" charset="-128"/>
                <a:ea typeface="メイリオ" panose="020B0604030504040204" pitchFamily="50" charset="-128"/>
              </a:rPr>
              <a:t>８時間基準値③</a:t>
            </a:r>
            <a:endParaRPr lang="en-US" altLang="ja-JP" sz="1200" b="1" dirty="0">
              <a:solidFill>
                <a:srgbClr val="CC3399"/>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795469" y="3654691"/>
            <a:ext cx="1253015" cy="376046"/>
          </a:xfrm>
          <a:prstGeom prst="rect">
            <a:avLst/>
          </a:prstGeom>
          <a:solidFill>
            <a:schemeClr val="bg1"/>
          </a:solidFill>
          <a:ln>
            <a:solidFill>
              <a:srgbClr val="CC3399"/>
            </a:solidFill>
          </a:ln>
        </p:spPr>
        <p:txBody>
          <a:bodyPr wrap="square" rtlCol="0" anchor="ctr" anchorCtr="0">
            <a:noAutofit/>
          </a:bodyPr>
          <a:lstStyle/>
          <a:p>
            <a:r>
              <a:rPr lang="en-US" altLang="ja-JP" sz="1200" b="1" dirty="0">
                <a:solidFill>
                  <a:srgbClr val="CC3399"/>
                </a:solidFill>
                <a:latin typeface="メイリオ" panose="020B0604030504040204" pitchFamily="50" charset="-128"/>
                <a:ea typeface="メイリオ" panose="020B0604030504040204" pitchFamily="50" charset="-128"/>
              </a:rPr>
              <a:t>15</a:t>
            </a:r>
            <a:r>
              <a:rPr lang="ja-JP" altLang="en-US" sz="1200" b="1" dirty="0">
                <a:solidFill>
                  <a:srgbClr val="CC3399"/>
                </a:solidFill>
                <a:latin typeface="メイリオ" panose="020B0604030504040204" pitchFamily="50" charset="-128"/>
                <a:ea typeface="メイリオ" panose="020B0604030504040204" pitchFamily="50" charset="-128"/>
              </a:rPr>
              <a:t>分間</a:t>
            </a:r>
            <a:r>
              <a:rPr lang="ja-JP" altLang="en-US" sz="1200" b="1" dirty="0" smtClean="0">
                <a:solidFill>
                  <a:srgbClr val="CC3399"/>
                </a:solidFill>
                <a:latin typeface="メイリオ" panose="020B0604030504040204" pitchFamily="50" charset="-128"/>
                <a:ea typeface="メイリオ" panose="020B0604030504040204" pitchFamily="50" charset="-128"/>
              </a:rPr>
              <a:t>平均</a:t>
            </a:r>
            <a:r>
              <a:rPr lang="ja-JP" altLang="en-US" sz="1200" b="1" dirty="0">
                <a:solidFill>
                  <a:srgbClr val="CC3399"/>
                </a:solidFill>
                <a:latin typeface="メイリオ" panose="020B0604030504040204" pitchFamily="50" charset="-128"/>
                <a:ea typeface="メイリオ" panose="020B0604030504040204" pitchFamily="50" charset="-128"/>
              </a:rPr>
              <a:t>②</a:t>
            </a:r>
            <a:endParaRPr lang="en-US" altLang="ja-JP" sz="1200" b="1" dirty="0">
              <a:solidFill>
                <a:srgbClr val="CC3399"/>
              </a:solidFill>
              <a:latin typeface="メイリオ" panose="020B0604030504040204" pitchFamily="50" charset="-128"/>
              <a:ea typeface="メイリオ" panose="020B0604030504040204" pitchFamily="50" charset="-128"/>
            </a:endParaRPr>
          </a:p>
        </p:txBody>
      </p:sp>
      <p:sp>
        <p:nvSpPr>
          <p:cNvPr id="15" name="角丸四角形 14"/>
          <p:cNvSpPr/>
          <p:nvPr/>
        </p:nvSpPr>
        <p:spPr>
          <a:xfrm>
            <a:off x="271836" y="1481808"/>
            <a:ext cx="1440804"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努力</a:t>
            </a: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義務</a:t>
            </a:r>
          </a:p>
        </p:txBody>
      </p:sp>
      <p:sp>
        <p:nvSpPr>
          <p:cNvPr id="16" name="テキスト ボックス 15"/>
          <p:cNvSpPr txBox="1"/>
          <p:nvPr/>
        </p:nvSpPr>
        <p:spPr>
          <a:xfrm>
            <a:off x="1851406" y="1504846"/>
            <a:ext cx="7890126" cy="1200329"/>
          </a:xfrm>
          <a:prstGeom prst="rect">
            <a:avLst/>
          </a:prstGeom>
          <a:solidFill>
            <a:schemeClr val="bg1"/>
          </a:solidFill>
          <a:ln>
            <a:noFill/>
          </a:ln>
        </p:spPr>
        <p:txBody>
          <a:bodyPr wrap="square" rtlCol="0">
            <a:spAutoFit/>
          </a:bodyPr>
          <a:lstStyle/>
          <a:p>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③と④が両方定められている場合</a:t>
            </a:r>
            <a:r>
              <a:rPr lang="en-US" altLang="ja-JP" b="1" dirty="0" smtClean="0">
                <a:latin typeface="メイリオ" panose="020B0604030504040204" pitchFamily="50" charset="-128"/>
                <a:ea typeface="メイリオ" panose="020B0604030504040204" pitchFamily="50" charset="-128"/>
              </a:rPr>
              <a:t>】</a:t>
            </a:r>
          </a:p>
          <a:p>
            <a:r>
              <a:rPr lang="ja-JP" altLang="en-US" b="1" dirty="0" smtClean="0">
                <a:latin typeface="メイリオ" panose="020B0604030504040204" pitchFamily="50" charset="-128"/>
                <a:ea typeface="メイリオ" panose="020B0604030504040204" pitchFamily="50" charset="-128"/>
              </a:rPr>
              <a:t>　②が③を超える回数を４回以下とし、かつ、この</a:t>
            </a:r>
            <a:r>
              <a:rPr lang="ja-JP" altLang="en-US" b="1" dirty="0">
                <a:latin typeface="メイリオ" panose="020B0604030504040204" pitchFamily="50" charset="-128"/>
                <a:ea typeface="メイリオ" panose="020B0604030504040204" pitchFamily="50" charset="-128"/>
              </a:rPr>
              <a:t>間隔</a:t>
            </a:r>
            <a:r>
              <a:rPr lang="ja-JP" altLang="en-US" b="1" dirty="0" smtClean="0">
                <a:latin typeface="メイリオ" panose="020B0604030504040204" pitchFamily="50" charset="-128"/>
                <a:ea typeface="メイリオ" panose="020B0604030504040204" pitchFamily="50" charset="-128"/>
              </a:rPr>
              <a:t>を</a:t>
            </a:r>
            <a:r>
              <a:rPr lang="en-US" altLang="ja-JP" b="1" dirty="0" smtClean="0">
                <a:latin typeface="メイリオ" panose="020B0604030504040204" pitchFamily="50" charset="-128"/>
                <a:ea typeface="メイリオ" panose="020B0604030504040204" pitchFamily="50" charset="-128"/>
              </a:rPr>
              <a:t>1</a:t>
            </a:r>
            <a:r>
              <a:rPr lang="ja-JP" altLang="en-US" b="1" dirty="0" smtClean="0">
                <a:latin typeface="メイリオ" panose="020B0604030504040204" pitchFamily="50" charset="-128"/>
                <a:ea typeface="メイリオ" panose="020B0604030504040204" pitchFamily="50" charset="-128"/>
              </a:rPr>
              <a:t>時間以上にする</a:t>
            </a:r>
            <a:endParaRPr lang="en-US" altLang="ja-JP" b="1" dirty="0" smtClean="0">
              <a:latin typeface="メイリオ" panose="020B0604030504040204" pitchFamily="50" charset="-128"/>
              <a:ea typeface="メイリオ" panose="020B0604030504040204" pitchFamily="50" charset="-128"/>
            </a:endParaRPr>
          </a:p>
          <a:p>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③のみ定められている場合</a:t>
            </a:r>
            <a:r>
              <a:rPr lang="en-US" altLang="ja-JP" b="1" dirty="0" smtClean="0">
                <a:latin typeface="メイリオ" panose="020B0604030504040204" pitchFamily="50" charset="-128"/>
                <a:ea typeface="メイリオ" panose="020B0604030504040204" pitchFamily="50" charset="-128"/>
              </a:rPr>
              <a:t>】</a:t>
            </a:r>
          </a:p>
          <a:p>
            <a:r>
              <a:rPr lang="ja-JP" altLang="en-US" b="1" dirty="0" smtClean="0">
                <a:latin typeface="メイリオ" panose="020B0604030504040204" pitchFamily="50" charset="-128"/>
                <a:ea typeface="メイリオ" panose="020B0604030504040204" pitchFamily="50" charset="-128"/>
              </a:rPr>
              <a:t>　②が③の３倍を超えないようにする</a:t>
            </a:r>
            <a:r>
              <a:rPr lang="ja-JP" altLang="en-US" b="1" dirty="0">
                <a:latin typeface="メイリオ" panose="020B0604030504040204" pitchFamily="50" charset="-128"/>
                <a:ea typeface="メイリオ" panose="020B0604030504040204" pitchFamily="50" charset="-128"/>
              </a:rPr>
              <a:t>。</a:t>
            </a:r>
            <a:endParaRPr lang="en-US" altLang="ja-JP" b="1" dirty="0" smtClean="0">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425" y="4944353"/>
            <a:ext cx="2077971" cy="1821584"/>
          </a:xfrm>
          <a:prstGeom prst="rect">
            <a:avLst/>
          </a:prstGeom>
        </p:spPr>
      </p:pic>
      <p:sp>
        <p:nvSpPr>
          <p:cNvPr id="18" name="正方形/長方形 17"/>
          <p:cNvSpPr/>
          <p:nvPr/>
        </p:nvSpPr>
        <p:spPr>
          <a:xfrm>
            <a:off x="7617725" y="5959676"/>
            <a:ext cx="1008112" cy="22333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106104" y="4568307"/>
            <a:ext cx="1253015" cy="376046"/>
          </a:xfrm>
          <a:prstGeom prst="rect">
            <a:avLst/>
          </a:prstGeom>
          <a:solidFill>
            <a:schemeClr val="bg1"/>
          </a:solidFill>
          <a:ln>
            <a:solidFill>
              <a:srgbClr val="CC3399"/>
            </a:solidFill>
          </a:ln>
        </p:spPr>
        <p:txBody>
          <a:bodyPr wrap="square" rtlCol="0" anchor="ctr" anchorCtr="0">
            <a:noAutofit/>
          </a:bodyPr>
          <a:lstStyle/>
          <a:p>
            <a:r>
              <a:rPr lang="ja-JP" altLang="en-US" sz="1200" b="1" dirty="0" smtClean="0">
                <a:solidFill>
                  <a:srgbClr val="CC3399"/>
                </a:solidFill>
                <a:latin typeface="メイリオ" panose="020B0604030504040204" pitchFamily="50" charset="-128"/>
                <a:ea typeface="メイリオ" panose="020B0604030504040204" pitchFamily="50" charset="-128"/>
              </a:rPr>
              <a:t>８時間平均</a:t>
            </a:r>
            <a:r>
              <a:rPr lang="ja-JP" altLang="en-US" sz="1200" b="1" dirty="0">
                <a:solidFill>
                  <a:srgbClr val="CC3399"/>
                </a:solidFill>
                <a:latin typeface="メイリオ" panose="020B0604030504040204" pitchFamily="50" charset="-128"/>
                <a:ea typeface="メイリオ" panose="020B0604030504040204" pitchFamily="50" charset="-128"/>
              </a:rPr>
              <a:t>①</a:t>
            </a:r>
            <a:endParaRPr lang="en-US" altLang="ja-JP" sz="1200" b="1" dirty="0">
              <a:solidFill>
                <a:srgbClr val="CC3399"/>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81212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44</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確認</a:t>
            </a:r>
            <a:r>
              <a:rPr kumimoji="0"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測定</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45FC7F93-89F8-4B4E-AB2E-A0C415B2684A}"/>
              </a:ext>
            </a:extLst>
          </p:cNvPr>
          <p:cNvPicPr>
            <a:picLocks noChangeAspect="1"/>
          </p:cNvPicPr>
          <p:nvPr/>
        </p:nvPicPr>
        <p:blipFill>
          <a:blip r:embed="rId3"/>
          <a:stretch>
            <a:fillRect/>
          </a:stretch>
        </p:blipFill>
        <p:spPr>
          <a:xfrm>
            <a:off x="19224" y="4097092"/>
            <a:ext cx="6178651" cy="2714935"/>
          </a:xfrm>
          <a:prstGeom prst="rect">
            <a:avLst/>
          </a:prstGeom>
          <a:ln>
            <a:noFill/>
          </a:ln>
          <a:effectLst>
            <a:softEdge rad="112500"/>
          </a:effectLst>
        </p:spPr>
      </p:pic>
      <p:sp>
        <p:nvSpPr>
          <p:cNvPr id="12" name="テキスト ボックス 11"/>
          <p:cNvSpPr txBox="1"/>
          <p:nvPr/>
        </p:nvSpPr>
        <p:spPr>
          <a:xfrm>
            <a:off x="2288704" y="4392152"/>
            <a:ext cx="1253015" cy="376046"/>
          </a:xfrm>
          <a:prstGeom prst="rect">
            <a:avLst/>
          </a:prstGeom>
          <a:solidFill>
            <a:schemeClr val="bg1"/>
          </a:solidFill>
          <a:ln>
            <a:solidFill>
              <a:srgbClr val="CC3399"/>
            </a:solidFill>
          </a:ln>
        </p:spPr>
        <p:txBody>
          <a:bodyPr wrap="square" rtlCol="0" anchor="ctr" anchorCtr="0">
            <a:noAutofit/>
          </a:bodyPr>
          <a:lstStyle/>
          <a:p>
            <a:r>
              <a:rPr lang="en-US" altLang="ja-JP" sz="1200" b="1" dirty="0">
                <a:solidFill>
                  <a:srgbClr val="CC3399"/>
                </a:solidFill>
                <a:latin typeface="メイリオ" panose="020B0604030504040204" pitchFamily="50" charset="-128"/>
                <a:ea typeface="メイリオ" panose="020B0604030504040204" pitchFamily="50" charset="-128"/>
              </a:rPr>
              <a:t>15</a:t>
            </a:r>
            <a:r>
              <a:rPr lang="ja-JP" altLang="en-US" sz="1200" b="1" dirty="0">
                <a:solidFill>
                  <a:srgbClr val="CC3399"/>
                </a:solidFill>
                <a:latin typeface="メイリオ" panose="020B0604030504040204" pitchFamily="50" charset="-128"/>
                <a:ea typeface="メイリオ" panose="020B0604030504040204" pitchFamily="50" charset="-128"/>
              </a:rPr>
              <a:t>分間</a:t>
            </a:r>
            <a:r>
              <a:rPr lang="ja-JP" altLang="en-US" sz="1200" b="1" dirty="0" smtClean="0">
                <a:solidFill>
                  <a:srgbClr val="CC3399"/>
                </a:solidFill>
                <a:latin typeface="メイリオ" panose="020B0604030504040204" pitchFamily="50" charset="-128"/>
                <a:ea typeface="メイリオ" panose="020B0604030504040204" pitchFamily="50" charset="-128"/>
              </a:rPr>
              <a:t>平均</a:t>
            </a:r>
            <a:r>
              <a:rPr lang="ja-JP" altLang="en-US" sz="1200" b="1" dirty="0">
                <a:solidFill>
                  <a:srgbClr val="CC3399"/>
                </a:solidFill>
                <a:latin typeface="メイリオ" panose="020B0604030504040204" pitchFamily="50" charset="-128"/>
                <a:ea typeface="メイリオ" panose="020B0604030504040204" pitchFamily="50" charset="-128"/>
              </a:rPr>
              <a:t>②</a:t>
            </a:r>
            <a:endParaRPr lang="en-US" altLang="ja-JP" sz="1200" b="1" dirty="0">
              <a:solidFill>
                <a:srgbClr val="CC3399"/>
              </a:solidFill>
              <a:latin typeface="メイリオ" panose="020B0604030504040204" pitchFamily="50" charset="-128"/>
              <a:ea typeface="メイリオ" panose="020B0604030504040204" pitchFamily="50" charset="-128"/>
            </a:endParaRPr>
          </a:p>
        </p:txBody>
      </p:sp>
      <p:sp>
        <p:nvSpPr>
          <p:cNvPr id="15" name="角丸四角形 14"/>
          <p:cNvSpPr/>
          <p:nvPr/>
        </p:nvSpPr>
        <p:spPr>
          <a:xfrm>
            <a:off x="271836" y="1481808"/>
            <a:ext cx="1440804"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努力</a:t>
            </a: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義務</a:t>
            </a:r>
          </a:p>
        </p:txBody>
      </p:sp>
      <p:sp>
        <p:nvSpPr>
          <p:cNvPr id="16" name="テキスト ボックス 15"/>
          <p:cNvSpPr txBox="1"/>
          <p:nvPr/>
        </p:nvSpPr>
        <p:spPr>
          <a:xfrm>
            <a:off x="1851406" y="1504846"/>
            <a:ext cx="7890126" cy="646331"/>
          </a:xfrm>
          <a:prstGeom prst="rect">
            <a:avLst/>
          </a:prstGeom>
          <a:solidFill>
            <a:schemeClr val="bg1"/>
          </a:solidFill>
          <a:ln>
            <a:noFill/>
          </a:ln>
        </p:spPr>
        <p:txBody>
          <a:bodyPr wrap="square" rtlCol="0">
            <a:spAutoFit/>
          </a:bodyPr>
          <a:lstStyle/>
          <a:p>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④が天井値として定められている場合</a:t>
            </a:r>
            <a:r>
              <a:rPr lang="en-US" altLang="ja-JP" b="1" dirty="0" smtClean="0">
                <a:latin typeface="メイリオ" panose="020B0604030504040204" pitchFamily="50" charset="-128"/>
                <a:ea typeface="メイリオ" panose="020B0604030504040204" pitchFamily="50" charset="-128"/>
              </a:rPr>
              <a:t>】</a:t>
            </a:r>
          </a:p>
          <a:p>
            <a:r>
              <a:rPr lang="ja-JP" altLang="en-US" b="1" dirty="0" smtClean="0">
                <a:latin typeface="メイリオ" panose="020B0604030504040204" pitchFamily="50" charset="-128"/>
                <a:ea typeface="メイリオ" panose="020B0604030504040204" pitchFamily="50" charset="-128"/>
              </a:rPr>
              <a:t>　ごく短時間であっても天井値を超えないようにする。</a:t>
            </a:r>
            <a:endParaRPr lang="en-US" altLang="ja-JP" b="1" dirty="0" smtClean="0">
              <a:latin typeface="メイリオ" panose="020B0604030504040204" pitchFamily="50" charset="-128"/>
              <a:ea typeface="メイリオ" panose="020B0604030504040204" pitchFamily="50" charset="-128"/>
            </a:endParaRPr>
          </a:p>
        </p:txBody>
      </p:sp>
      <p:sp>
        <p:nvSpPr>
          <p:cNvPr id="2" name="正方形/長方形 1"/>
          <p:cNvSpPr/>
          <p:nvPr/>
        </p:nvSpPr>
        <p:spPr>
          <a:xfrm>
            <a:off x="18480" y="4392152"/>
            <a:ext cx="614040" cy="621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a:spLocks/>
          </p:cNvSpPr>
          <p:nvPr/>
        </p:nvSpPr>
        <p:spPr>
          <a:xfrm>
            <a:off x="18480" y="4395947"/>
            <a:ext cx="873494" cy="376257"/>
          </a:xfrm>
          <a:prstGeom prst="rect">
            <a:avLst/>
          </a:prstGeom>
          <a:solidFill>
            <a:schemeClr val="bg1"/>
          </a:solidFill>
          <a:ln>
            <a:solidFill>
              <a:srgbClr val="CC3399"/>
            </a:solidFill>
          </a:ln>
        </p:spPr>
        <p:txBody>
          <a:bodyPr wrap="square" rtlCol="0" anchor="ctr" anchorCtr="0">
            <a:noAutofit/>
          </a:bodyPr>
          <a:lstStyle/>
          <a:p>
            <a:r>
              <a:rPr lang="ja-JP" altLang="en-US" sz="1100" b="1" dirty="0" smtClean="0">
                <a:solidFill>
                  <a:srgbClr val="CC3399"/>
                </a:solidFill>
                <a:latin typeface="メイリオ" panose="020B0604030504040204" pitchFamily="50" charset="-128"/>
                <a:ea typeface="メイリオ" panose="020B0604030504040204" pitchFamily="50" charset="-128"/>
              </a:rPr>
              <a:t>短時間</a:t>
            </a:r>
            <a:endParaRPr lang="en-US" altLang="ja-JP" sz="1100" b="1" dirty="0" smtClean="0">
              <a:solidFill>
                <a:srgbClr val="CC3399"/>
              </a:solidFill>
              <a:latin typeface="メイリオ" panose="020B0604030504040204" pitchFamily="50" charset="-128"/>
              <a:ea typeface="メイリオ" panose="020B0604030504040204" pitchFamily="50" charset="-128"/>
            </a:endParaRPr>
          </a:p>
          <a:p>
            <a:r>
              <a:rPr lang="ja-JP" altLang="en-US" sz="1100" b="1" dirty="0" smtClean="0">
                <a:solidFill>
                  <a:srgbClr val="CC3399"/>
                </a:solidFill>
                <a:latin typeface="メイリオ" panose="020B0604030504040204" pitchFamily="50" charset="-128"/>
                <a:ea typeface="メイリオ" panose="020B0604030504040204" pitchFamily="50" charset="-128"/>
              </a:rPr>
              <a:t>基準値④</a:t>
            </a:r>
            <a:endParaRPr lang="en-US" altLang="ja-JP" sz="1100" b="1" dirty="0" smtClean="0">
              <a:solidFill>
                <a:srgbClr val="CC3399"/>
              </a:solidFill>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45FC7F93-89F8-4B4E-AB2E-A0C415B2684A}"/>
              </a:ext>
            </a:extLst>
          </p:cNvPr>
          <p:cNvPicPr>
            <a:picLocks noChangeAspect="1"/>
          </p:cNvPicPr>
          <p:nvPr/>
        </p:nvPicPr>
        <p:blipFill rotWithShape="1">
          <a:blip r:embed="rId3"/>
          <a:srcRect l="73407" t="12852" r="14783" b="52474"/>
          <a:stretch/>
        </p:blipFill>
        <p:spPr>
          <a:xfrm>
            <a:off x="6575167" y="2879827"/>
            <a:ext cx="2037713" cy="2628943"/>
          </a:xfrm>
          <a:prstGeom prst="rect">
            <a:avLst/>
          </a:prstGeom>
          <a:ln>
            <a:noFill/>
          </a:ln>
          <a:effectLst>
            <a:softEdge rad="112500"/>
          </a:effectLst>
        </p:spPr>
      </p:pic>
      <p:cxnSp>
        <p:nvCxnSpPr>
          <p:cNvPr id="18" name="直線矢印コネクタ 17"/>
          <p:cNvCxnSpPr>
            <a:stCxn id="17" idx="1"/>
          </p:cNvCxnSpPr>
          <p:nvPr/>
        </p:nvCxnSpPr>
        <p:spPr>
          <a:xfrm flipH="1" flipV="1">
            <a:off x="7313205" y="3682532"/>
            <a:ext cx="596097" cy="260552"/>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9" idx="1"/>
          </p:cNvCxnSpPr>
          <p:nvPr/>
        </p:nvCxnSpPr>
        <p:spPr>
          <a:xfrm flipH="1">
            <a:off x="7285950" y="3390736"/>
            <a:ext cx="1016245" cy="54289"/>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592960" y="4392152"/>
            <a:ext cx="648072" cy="98106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604789" y="2908921"/>
            <a:ext cx="2008091" cy="259985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flipV="1">
            <a:off x="5241032" y="2935824"/>
            <a:ext cx="1334135" cy="145632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241032" y="5420271"/>
            <a:ext cx="1334135" cy="885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909302" y="3755061"/>
            <a:ext cx="1253015" cy="376046"/>
          </a:xfrm>
          <a:prstGeom prst="rect">
            <a:avLst/>
          </a:prstGeom>
          <a:solidFill>
            <a:schemeClr val="bg1"/>
          </a:solidFill>
          <a:ln>
            <a:solidFill>
              <a:srgbClr val="CC3399"/>
            </a:solidFill>
          </a:ln>
        </p:spPr>
        <p:txBody>
          <a:bodyPr wrap="square" rtlCol="0" anchor="ctr" anchorCtr="0">
            <a:noAutofit/>
          </a:bodyPr>
          <a:lstStyle/>
          <a:p>
            <a:r>
              <a:rPr lang="en-US" altLang="ja-JP" sz="1200" b="1" dirty="0">
                <a:solidFill>
                  <a:srgbClr val="CC3399"/>
                </a:solidFill>
                <a:latin typeface="メイリオ" panose="020B0604030504040204" pitchFamily="50" charset="-128"/>
                <a:ea typeface="メイリオ" panose="020B0604030504040204" pitchFamily="50" charset="-128"/>
              </a:rPr>
              <a:t>15</a:t>
            </a:r>
            <a:r>
              <a:rPr lang="ja-JP" altLang="en-US" sz="1200" b="1" dirty="0">
                <a:solidFill>
                  <a:srgbClr val="CC3399"/>
                </a:solidFill>
                <a:latin typeface="メイリオ" panose="020B0604030504040204" pitchFamily="50" charset="-128"/>
                <a:ea typeface="メイリオ" panose="020B0604030504040204" pitchFamily="50" charset="-128"/>
              </a:rPr>
              <a:t>分間</a:t>
            </a:r>
            <a:r>
              <a:rPr lang="ja-JP" altLang="en-US" sz="1200" b="1" dirty="0" smtClean="0">
                <a:solidFill>
                  <a:srgbClr val="CC3399"/>
                </a:solidFill>
                <a:latin typeface="メイリオ" panose="020B0604030504040204" pitchFamily="50" charset="-128"/>
                <a:ea typeface="メイリオ" panose="020B0604030504040204" pitchFamily="50" charset="-128"/>
              </a:rPr>
              <a:t>平均</a:t>
            </a:r>
            <a:r>
              <a:rPr lang="ja-JP" altLang="en-US" sz="1200" b="1" dirty="0">
                <a:solidFill>
                  <a:srgbClr val="CC3399"/>
                </a:solidFill>
                <a:latin typeface="メイリオ" panose="020B0604030504040204" pitchFamily="50" charset="-128"/>
                <a:ea typeface="メイリオ" panose="020B0604030504040204" pitchFamily="50" charset="-128"/>
              </a:rPr>
              <a:t>②</a:t>
            </a:r>
            <a:endParaRPr lang="en-US" altLang="ja-JP" sz="1200" b="1" dirty="0">
              <a:solidFill>
                <a:srgbClr val="CC3399"/>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8302195" y="3202713"/>
            <a:ext cx="987358" cy="376046"/>
          </a:xfrm>
          <a:prstGeom prst="rect">
            <a:avLst/>
          </a:prstGeom>
          <a:solidFill>
            <a:schemeClr val="bg1"/>
          </a:solidFill>
          <a:ln>
            <a:solidFill>
              <a:srgbClr val="CC3399"/>
            </a:solidFill>
          </a:ln>
        </p:spPr>
        <p:txBody>
          <a:bodyPr wrap="square" rtlCol="0" anchor="ctr" anchorCtr="0">
            <a:noAutofit/>
          </a:bodyPr>
          <a:lstStyle/>
          <a:p>
            <a:pPr algn="ctr"/>
            <a:r>
              <a:rPr lang="ja-JP" altLang="en-US" sz="1200" b="1" dirty="0" smtClean="0">
                <a:solidFill>
                  <a:srgbClr val="CC3399"/>
                </a:solidFill>
                <a:latin typeface="メイリオ" panose="020B0604030504040204" pitchFamily="50" charset="-128"/>
                <a:ea typeface="メイリオ" panose="020B0604030504040204" pitchFamily="50" charset="-128"/>
              </a:rPr>
              <a:t>瞬間最大</a:t>
            </a:r>
            <a:r>
              <a:rPr lang="ja-JP" altLang="en-US" sz="1200" b="1" dirty="0">
                <a:solidFill>
                  <a:srgbClr val="CC3399"/>
                </a:solidFill>
                <a:latin typeface="メイリオ" panose="020B0604030504040204" pitchFamily="50" charset="-128"/>
                <a:ea typeface="メイリオ" panose="020B0604030504040204" pitchFamily="50" charset="-128"/>
              </a:rPr>
              <a:t>値</a:t>
            </a:r>
            <a:endParaRPr lang="en-US" altLang="ja-JP" sz="1200" b="1" dirty="0">
              <a:solidFill>
                <a:srgbClr val="CC3399"/>
              </a:solidFill>
              <a:latin typeface="メイリオ" panose="020B0604030504040204" pitchFamily="50" charset="-128"/>
              <a:ea typeface="メイリオ" panose="020B0604030504040204" pitchFamily="50" charset="-128"/>
            </a:endParaRPr>
          </a:p>
        </p:txBody>
      </p:sp>
      <p:sp>
        <p:nvSpPr>
          <p:cNvPr id="37" name="フリーフォーム 36"/>
          <p:cNvSpPr/>
          <p:nvPr/>
        </p:nvSpPr>
        <p:spPr>
          <a:xfrm flipV="1">
            <a:off x="6486143" y="3301786"/>
            <a:ext cx="1816052" cy="45719"/>
          </a:xfrm>
          <a:custGeom>
            <a:avLst/>
            <a:gdLst>
              <a:gd name="connsiteX0" fmla="*/ 0 w 5805715"/>
              <a:gd name="connsiteY0" fmla="*/ 0 h 0"/>
              <a:gd name="connsiteX1" fmla="*/ 5805715 w 5805715"/>
              <a:gd name="connsiteY1" fmla="*/ 0 h 0"/>
            </a:gdLst>
            <a:ahLst/>
            <a:cxnLst>
              <a:cxn ang="0">
                <a:pos x="connsiteX0" y="connsiteY0"/>
              </a:cxn>
              <a:cxn ang="0">
                <a:pos x="connsiteX1" y="connsiteY1"/>
              </a:cxn>
            </a:cxnLst>
            <a:rect l="l" t="t" r="r" b="b"/>
            <a:pathLst>
              <a:path w="5805715">
                <a:moveTo>
                  <a:pt x="0" y="0"/>
                </a:moveTo>
                <a:lnTo>
                  <a:pt x="580571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a:spLocks/>
          </p:cNvSpPr>
          <p:nvPr/>
        </p:nvSpPr>
        <p:spPr>
          <a:xfrm>
            <a:off x="5288769" y="3190138"/>
            <a:ext cx="1238660" cy="376257"/>
          </a:xfrm>
          <a:prstGeom prst="rect">
            <a:avLst/>
          </a:prstGeom>
          <a:solidFill>
            <a:schemeClr val="bg1"/>
          </a:solidFill>
          <a:ln>
            <a:solidFill>
              <a:srgbClr val="CC3399"/>
            </a:solidFill>
          </a:ln>
        </p:spPr>
        <p:txBody>
          <a:bodyPr wrap="square" rtlCol="0" anchor="ctr" anchorCtr="0">
            <a:noAutofit/>
          </a:bodyPr>
          <a:lstStyle/>
          <a:p>
            <a:r>
              <a:rPr lang="ja-JP" altLang="en-US" sz="1100" b="1" dirty="0" smtClean="0">
                <a:solidFill>
                  <a:srgbClr val="CC3399"/>
                </a:solidFill>
                <a:latin typeface="メイリオ" panose="020B0604030504040204" pitchFamily="50" charset="-128"/>
                <a:ea typeface="メイリオ" panose="020B0604030504040204" pitchFamily="50" charset="-128"/>
              </a:rPr>
              <a:t>短時間基準値④</a:t>
            </a:r>
            <a:endParaRPr lang="en-US" altLang="ja-JP" sz="1100" b="1" dirty="0" smtClean="0">
              <a:solidFill>
                <a:srgbClr val="CC3399"/>
              </a:solidFill>
              <a:latin typeface="メイリオ" panose="020B0604030504040204" pitchFamily="50" charset="-128"/>
              <a:ea typeface="メイリオ" panose="020B0604030504040204" pitchFamily="50" charset="-128"/>
            </a:endParaRPr>
          </a:p>
          <a:p>
            <a:r>
              <a:rPr lang="ja-JP" altLang="en-US" sz="1100" b="1" dirty="0" smtClean="0">
                <a:solidFill>
                  <a:srgbClr val="CC3399"/>
                </a:solidFill>
                <a:latin typeface="メイリオ" panose="020B0604030504040204" pitchFamily="50" charset="-128"/>
                <a:ea typeface="メイリオ" panose="020B0604030504040204" pitchFamily="50" charset="-128"/>
              </a:rPr>
              <a:t>（天井値）</a:t>
            </a:r>
            <a:endParaRPr lang="en-US" altLang="ja-JP" sz="1100" b="1" dirty="0" smtClean="0">
              <a:solidFill>
                <a:srgbClr val="CC3399"/>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90972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45</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確認測定の対象者の選定</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28464" y="1628800"/>
            <a:ext cx="9741532" cy="2657138"/>
          </a:xfrm>
          <a:prstGeom prst="rect">
            <a:avLst/>
          </a:prstGeom>
        </p:spPr>
        <p:txBody>
          <a:bodyPr wrap="square">
            <a:spAutoFit/>
          </a:bodyPr>
          <a:lstStyle/>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推定結果から、均等ばく露作業（ばく露の程度がほぼ均一な場所）を特定する。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全労働者に対して一律のばく露低減措置を行う場合は、最も高いばく露を受ける作業場のみの測定で差し支えない。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（例：全作業場に換気設備を新設する場合等）</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作業場所に応じて対策を</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変</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える場合は、作業場ごとに測定する。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作業場ごとに最低でも２名以上を測定することが望ましい。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rotWithShape="1">
          <a:blip r:embed="rId3"/>
          <a:srcRect t="34500" b="6496"/>
          <a:stretch/>
        </p:blipFill>
        <p:spPr>
          <a:xfrm>
            <a:off x="478265" y="3631080"/>
            <a:ext cx="8280920" cy="2424984"/>
          </a:xfrm>
          <a:prstGeom prst="rect">
            <a:avLst/>
          </a:prstGeom>
        </p:spPr>
      </p:pic>
      <p:sp>
        <p:nvSpPr>
          <p:cNvPr id="14" name="正方形/長方形 13"/>
          <p:cNvSpPr/>
          <p:nvPr/>
        </p:nvSpPr>
        <p:spPr>
          <a:xfrm>
            <a:off x="8121353" y="5877272"/>
            <a:ext cx="840695" cy="17846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8048757" y="5099024"/>
            <a:ext cx="1661476" cy="1382325"/>
            <a:chOff x="7828030" y="4645925"/>
            <a:chExt cx="2077971" cy="1821584"/>
          </a:xfrm>
        </p:grpSpPr>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030" y="4645925"/>
              <a:ext cx="2077971" cy="1821584"/>
            </a:xfrm>
            <a:prstGeom prst="rect">
              <a:avLst/>
            </a:prstGeom>
          </p:spPr>
        </p:pic>
        <p:sp>
          <p:nvSpPr>
            <p:cNvPr id="17" name="正方形/長方形 16"/>
            <p:cNvSpPr/>
            <p:nvPr/>
          </p:nvSpPr>
          <p:spPr>
            <a:xfrm>
              <a:off x="7918827" y="5671476"/>
              <a:ext cx="990644" cy="189780"/>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正方形/長方形 10"/>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19216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46</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保護マスクを着用する場合のばく露程度の考え方</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3" name="グループ化 72"/>
          <p:cNvGrpSpPr/>
          <p:nvPr/>
        </p:nvGrpSpPr>
        <p:grpSpPr>
          <a:xfrm>
            <a:off x="428395" y="4077072"/>
            <a:ext cx="3372477" cy="2710481"/>
            <a:chOff x="510325" y="2164224"/>
            <a:chExt cx="4856217" cy="4509120"/>
          </a:xfrm>
        </p:grpSpPr>
        <p:sp>
          <p:nvSpPr>
            <p:cNvPr id="28" name="フリーフォーム 27"/>
            <p:cNvSpPr/>
            <p:nvPr/>
          </p:nvSpPr>
          <p:spPr>
            <a:xfrm>
              <a:off x="510325" y="2164224"/>
              <a:ext cx="4856217" cy="4509120"/>
            </a:xfrm>
            <a:custGeom>
              <a:avLst/>
              <a:gdLst>
                <a:gd name="connsiteX0" fmla="*/ 0 w 4752528"/>
                <a:gd name="connsiteY0" fmla="*/ 0 h 4509120"/>
                <a:gd name="connsiteX1" fmla="*/ 4752528 w 4752528"/>
                <a:gd name="connsiteY1" fmla="*/ 0 h 4509120"/>
                <a:gd name="connsiteX2" fmla="*/ 4752528 w 4752528"/>
                <a:gd name="connsiteY2" fmla="*/ 4509120 h 4509120"/>
                <a:gd name="connsiteX3" fmla="*/ 518437 w 4752528"/>
                <a:gd name="connsiteY3" fmla="*/ 4509120 h 4509120"/>
                <a:gd name="connsiteX4" fmla="*/ 1968777 w 4752528"/>
                <a:gd name="connsiteY4" fmla="*/ 4496420 h 4509120"/>
                <a:gd name="connsiteX5" fmla="*/ 1465857 w 4752528"/>
                <a:gd name="connsiteY5" fmla="*/ 3648060 h 4509120"/>
                <a:gd name="connsiteX6" fmla="*/ 2382797 w 4752528"/>
                <a:gd name="connsiteY6" fmla="*/ 3145140 h 4509120"/>
                <a:gd name="connsiteX7" fmla="*/ 2342157 w 4752528"/>
                <a:gd name="connsiteY7" fmla="*/ 2487280 h 4509120"/>
                <a:gd name="connsiteX8" fmla="*/ 2387877 w 4752528"/>
                <a:gd name="connsiteY8" fmla="*/ 1679560 h 4509120"/>
                <a:gd name="connsiteX9" fmla="*/ 1257577 w 4752528"/>
                <a:gd name="connsiteY9" fmla="*/ 1120760 h 4509120"/>
                <a:gd name="connsiteX10" fmla="*/ 444777 w 4752528"/>
                <a:gd name="connsiteY10" fmla="*/ 2136760 h 4509120"/>
                <a:gd name="connsiteX11" fmla="*/ 871497 w 4752528"/>
                <a:gd name="connsiteY11" fmla="*/ 4074780 h 4509120"/>
                <a:gd name="connsiteX12" fmla="*/ 518437 w 4752528"/>
                <a:gd name="connsiteY12" fmla="*/ 4509120 h 4509120"/>
                <a:gd name="connsiteX13" fmla="*/ 0 w 4752528"/>
                <a:gd name="connsiteY13" fmla="*/ 4509120 h 4509120"/>
                <a:gd name="connsiteX14" fmla="*/ 0 w 4752528"/>
                <a:gd name="connsiteY14" fmla="*/ 0 h 450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52528" h="4509120">
                  <a:moveTo>
                    <a:pt x="0" y="0"/>
                  </a:moveTo>
                  <a:lnTo>
                    <a:pt x="4752528" y="0"/>
                  </a:lnTo>
                  <a:lnTo>
                    <a:pt x="4752528" y="4509120"/>
                  </a:lnTo>
                  <a:lnTo>
                    <a:pt x="518437" y="4509120"/>
                  </a:lnTo>
                  <a:lnTo>
                    <a:pt x="1968777" y="4496420"/>
                  </a:lnTo>
                  <a:cubicBezTo>
                    <a:pt x="1873950" y="4057000"/>
                    <a:pt x="1469244" y="4072240"/>
                    <a:pt x="1465857" y="3648060"/>
                  </a:cubicBezTo>
                  <a:cubicBezTo>
                    <a:pt x="2086464" y="3528680"/>
                    <a:pt x="2341310" y="3896980"/>
                    <a:pt x="2382797" y="3145140"/>
                  </a:cubicBezTo>
                  <a:cubicBezTo>
                    <a:pt x="2529270" y="2976653"/>
                    <a:pt x="2744324" y="3173927"/>
                    <a:pt x="2342157" y="2487280"/>
                  </a:cubicBezTo>
                  <a:cubicBezTo>
                    <a:pt x="2367557" y="2169780"/>
                    <a:pt x="2505081" y="2283849"/>
                    <a:pt x="2387877" y="1679560"/>
                  </a:cubicBezTo>
                  <a:cubicBezTo>
                    <a:pt x="2193990" y="1287553"/>
                    <a:pt x="1962004" y="1139387"/>
                    <a:pt x="1257577" y="1120760"/>
                  </a:cubicBezTo>
                  <a:cubicBezTo>
                    <a:pt x="918064" y="1200347"/>
                    <a:pt x="441390" y="1493293"/>
                    <a:pt x="444777" y="2136760"/>
                  </a:cubicBezTo>
                  <a:cubicBezTo>
                    <a:pt x="465097" y="3110427"/>
                    <a:pt x="790217" y="3352573"/>
                    <a:pt x="871497" y="4074780"/>
                  </a:cubicBezTo>
                  <a:cubicBezTo>
                    <a:pt x="741110" y="4148440"/>
                    <a:pt x="511664" y="4107800"/>
                    <a:pt x="518437" y="4509120"/>
                  </a:cubicBezTo>
                  <a:lnTo>
                    <a:pt x="0" y="4509120"/>
                  </a:lnTo>
                  <a:lnTo>
                    <a:pt x="0" y="0"/>
                  </a:lnTo>
                  <a:close/>
                </a:path>
              </a:pathLst>
            </a:custGeom>
            <a:pattFill prst="dashHorz">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グループ化 10"/>
            <p:cNvGrpSpPr/>
            <p:nvPr/>
          </p:nvGrpSpPr>
          <p:grpSpPr>
            <a:xfrm>
              <a:off x="2734231" y="4653136"/>
              <a:ext cx="791322" cy="1221740"/>
              <a:chOff x="5753100" y="3933056"/>
              <a:chExt cx="791322" cy="1221740"/>
            </a:xfrm>
          </p:grpSpPr>
          <p:sp>
            <p:nvSpPr>
              <p:cNvPr id="10" name="フリーフォーム 9"/>
              <p:cNvSpPr/>
              <p:nvPr/>
            </p:nvSpPr>
            <p:spPr>
              <a:xfrm>
                <a:off x="5753100" y="4013200"/>
                <a:ext cx="654050" cy="1079500"/>
              </a:xfrm>
              <a:custGeom>
                <a:avLst/>
                <a:gdLst>
                  <a:gd name="connsiteX0" fmla="*/ 222250 w 654050"/>
                  <a:gd name="connsiteY0" fmla="*/ 0 h 1079500"/>
                  <a:gd name="connsiteX1" fmla="*/ 654050 w 654050"/>
                  <a:gd name="connsiteY1" fmla="*/ 520700 h 1079500"/>
                  <a:gd name="connsiteX2" fmla="*/ 0 w 654050"/>
                  <a:gd name="connsiteY2" fmla="*/ 1079500 h 1079500"/>
                  <a:gd name="connsiteX3" fmla="*/ 222250 w 654050"/>
                  <a:gd name="connsiteY3" fmla="*/ 0 h 1079500"/>
                </a:gdLst>
                <a:ahLst/>
                <a:cxnLst>
                  <a:cxn ang="0">
                    <a:pos x="connsiteX0" y="connsiteY0"/>
                  </a:cxn>
                  <a:cxn ang="0">
                    <a:pos x="connsiteX1" y="connsiteY1"/>
                  </a:cxn>
                  <a:cxn ang="0">
                    <a:pos x="connsiteX2" y="connsiteY2"/>
                  </a:cxn>
                  <a:cxn ang="0">
                    <a:pos x="connsiteX3" y="connsiteY3"/>
                  </a:cxn>
                </a:cxnLst>
                <a:rect l="l" t="t" r="r" b="b"/>
                <a:pathLst>
                  <a:path w="654050" h="1079500">
                    <a:moveTo>
                      <a:pt x="222250" y="0"/>
                    </a:moveTo>
                    <a:lnTo>
                      <a:pt x="654050" y="520700"/>
                    </a:lnTo>
                    <a:lnTo>
                      <a:pt x="0" y="1079500"/>
                    </a:lnTo>
                    <a:lnTo>
                      <a:pt x="222250" y="0"/>
                    </a:lnTo>
                    <a:close/>
                  </a:path>
                </a:pathLst>
              </a:custGeom>
              <a:pattFill prst="zigZag">
                <a:fgClr>
                  <a:srgbClr val="CC339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5757022" y="3933056"/>
                <a:ext cx="787400" cy="1221740"/>
              </a:xfrm>
              <a:custGeom>
                <a:avLst/>
                <a:gdLst>
                  <a:gd name="connsiteX0" fmla="*/ 203200 w 787400"/>
                  <a:gd name="connsiteY0" fmla="*/ 88900 h 1244600"/>
                  <a:gd name="connsiteX1" fmla="*/ 635000 w 787400"/>
                  <a:gd name="connsiteY1" fmla="*/ 647700 h 1244600"/>
                  <a:gd name="connsiteX2" fmla="*/ 0 w 787400"/>
                  <a:gd name="connsiteY2" fmla="*/ 1168400 h 1244600"/>
                  <a:gd name="connsiteX3" fmla="*/ 38100 w 787400"/>
                  <a:gd name="connsiteY3" fmla="*/ 1244600 h 1244600"/>
                  <a:gd name="connsiteX4" fmla="*/ 787400 w 787400"/>
                  <a:gd name="connsiteY4" fmla="*/ 673100 h 1244600"/>
                  <a:gd name="connsiteX5" fmla="*/ 241300 w 787400"/>
                  <a:gd name="connsiteY5" fmla="*/ 0 h 1244600"/>
                  <a:gd name="connsiteX6" fmla="*/ 203200 w 787400"/>
                  <a:gd name="connsiteY6" fmla="*/ 88900 h 1244600"/>
                  <a:gd name="connsiteX0" fmla="*/ 203200 w 787400"/>
                  <a:gd name="connsiteY0" fmla="*/ 66040 h 1221740"/>
                  <a:gd name="connsiteX1" fmla="*/ 635000 w 787400"/>
                  <a:gd name="connsiteY1" fmla="*/ 624840 h 1221740"/>
                  <a:gd name="connsiteX2" fmla="*/ 0 w 787400"/>
                  <a:gd name="connsiteY2" fmla="*/ 1145540 h 1221740"/>
                  <a:gd name="connsiteX3" fmla="*/ 38100 w 787400"/>
                  <a:gd name="connsiteY3" fmla="*/ 1221740 h 1221740"/>
                  <a:gd name="connsiteX4" fmla="*/ 787400 w 787400"/>
                  <a:gd name="connsiteY4" fmla="*/ 650240 h 1221740"/>
                  <a:gd name="connsiteX5" fmla="*/ 271780 w 787400"/>
                  <a:gd name="connsiteY5" fmla="*/ 0 h 1221740"/>
                  <a:gd name="connsiteX6" fmla="*/ 203200 w 787400"/>
                  <a:gd name="connsiteY6" fmla="*/ 66040 h 122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400" h="1221740">
                    <a:moveTo>
                      <a:pt x="203200" y="66040"/>
                    </a:moveTo>
                    <a:lnTo>
                      <a:pt x="635000" y="624840"/>
                    </a:lnTo>
                    <a:lnTo>
                      <a:pt x="0" y="1145540"/>
                    </a:lnTo>
                    <a:lnTo>
                      <a:pt x="38100" y="1221740"/>
                    </a:lnTo>
                    <a:lnTo>
                      <a:pt x="787400" y="650240"/>
                    </a:lnTo>
                    <a:lnTo>
                      <a:pt x="271780" y="0"/>
                    </a:lnTo>
                    <a:lnTo>
                      <a:pt x="203200" y="6604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フリーフォーム 29"/>
            <p:cNvSpPr/>
            <p:nvPr/>
          </p:nvSpPr>
          <p:spPr>
            <a:xfrm>
              <a:off x="952439" y="3284984"/>
              <a:ext cx="2128353" cy="3388360"/>
            </a:xfrm>
            <a:custGeom>
              <a:avLst/>
              <a:gdLst>
                <a:gd name="connsiteX0" fmla="*/ 812817 w 2128353"/>
                <a:gd name="connsiteY0" fmla="*/ 0 h 3388360"/>
                <a:gd name="connsiteX1" fmla="*/ 1943117 w 2128353"/>
                <a:gd name="connsiteY1" fmla="*/ 558800 h 3388360"/>
                <a:gd name="connsiteX2" fmla="*/ 1897397 w 2128353"/>
                <a:gd name="connsiteY2" fmla="*/ 1366520 h 3388360"/>
                <a:gd name="connsiteX3" fmla="*/ 1938037 w 2128353"/>
                <a:gd name="connsiteY3" fmla="*/ 2024380 h 3388360"/>
                <a:gd name="connsiteX4" fmla="*/ 1021097 w 2128353"/>
                <a:gd name="connsiteY4" fmla="*/ 2527300 h 3388360"/>
                <a:gd name="connsiteX5" fmla="*/ 1524017 w 2128353"/>
                <a:gd name="connsiteY5" fmla="*/ 3375660 h 3388360"/>
                <a:gd name="connsiteX6" fmla="*/ 73677 w 2128353"/>
                <a:gd name="connsiteY6" fmla="*/ 3388360 h 3388360"/>
                <a:gd name="connsiteX7" fmla="*/ 426737 w 2128353"/>
                <a:gd name="connsiteY7" fmla="*/ 2954020 h 3388360"/>
                <a:gd name="connsiteX8" fmla="*/ 17 w 2128353"/>
                <a:gd name="connsiteY8" fmla="*/ 1016000 h 3388360"/>
                <a:gd name="connsiteX9" fmla="*/ 812817 w 2128353"/>
                <a:gd name="connsiteY9" fmla="*/ 0 h 33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353" h="3388360">
                  <a:moveTo>
                    <a:pt x="812817" y="0"/>
                  </a:moveTo>
                  <a:cubicBezTo>
                    <a:pt x="1517244" y="18627"/>
                    <a:pt x="1749230" y="166793"/>
                    <a:pt x="1943117" y="558800"/>
                  </a:cubicBezTo>
                  <a:cubicBezTo>
                    <a:pt x="2060321" y="1163089"/>
                    <a:pt x="1922797" y="1049020"/>
                    <a:pt x="1897397" y="1366520"/>
                  </a:cubicBezTo>
                  <a:cubicBezTo>
                    <a:pt x="2299564" y="2053167"/>
                    <a:pt x="2084510" y="1855893"/>
                    <a:pt x="1938037" y="2024380"/>
                  </a:cubicBezTo>
                  <a:cubicBezTo>
                    <a:pt x="1896550" y="2776220"/>
                    <a:pt x="1641704" y="2407920"/>
                    <a:pt x="1021097" y="2527300"/>
                  </a:cubicBezTo>
                  <a:cubicBezTo>
                    <a:pt x="1024484" y="2951480"/>
                    <a:pt x="1429190" y="2936240"/>
                    <a:pt x="1524017" y="3375660"/>
                  </a:cubicBezTo>
                  <a:lnTo>
                    <a:pt x="73677" y="3388360"/>
                  </a:lnTo>
                  <a:cubicBezTo>
                    <a:pt x="66904" y="2987040"/>
                    <a:pt x="296350" y="3027680"/>
                    <a:pt x="426737" y="2954020"/>
                  </a:cubicBezTo>
                  <a:cubicBezTo>
                    <a:pt x="345457" y="2231813"/>
                    <a:pt x="20337" y="1989667"/>
                    <a:pt x="17" y="1016000"/>
                  </a:cubicBezTo>
                  <a:cubicBezTo>
                    <a:pt x="-3370" y="372533"/>
                    <a:pt x="473304" y="79587"/>
                    <a:pt x="812817" y="0"/>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4" name="直線矢印コネクタ 33"/>
            <p:cNvCxnSpPr/>
            <p:nvPr/>
          </p:nvCxnSpPr>
          <p:spPr>
            <a:xfrm flipH="1" flipV="1">
              <a:off x="3162809" y="5591362"/>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flipV="1">
              <a:off x="3080792" y="5688551"/>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flipV="1">
              <a:off x="2996387" y="5768695"/>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2886589" y="5845921"/>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flipV="1">
              <a:off x="3390593" y="5418056"/>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3502446" y="5337912"/>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3373220" y="4747795"/>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3097110" y="4483896"/>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3210556" y="4564464"/>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3263529" y="4648047"/>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3441254" y="4839855"/>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3502445" y="4915146"/>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3525415" y="5015566"/>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flipV="1">
              <a:off x="3601114" y="5294508"/>
              <a:ext cx="457836" cy="2467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flipV="1">
              <a:off x="3050956" y="5340830"/>
              <a:ext cx="673760" cy="555358"/>
            </a:xfrm>
            <a:prstGeom prst="straightConnector1">
              <a:avLst/>
            </a:prstGeom>
            <a:ln w="19050">
              <a:solidFill>
                <a:srgbClr val="CC3399"/>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テキスト ボックス 56"/>
          <p:cNvSpPr txBox="1">
            <a:spLocks/>
          </p:cNvSpPr>
          <p:nvPr/>
        </p:nvSpPr>
        <p:spPr>
          <a:xfrm>
            <a:off x="2602972" y="6330413"/>
            <a:ext cx="1773964" cy="405924"/>
          </a:xfrm>
          <a:prstGeom prst="rect">
            <a:avLst/>
          </a:prstGeom>
          <a:solidFill>
            <a:schemeClr val="bg1"/>
          </a:solidFill>
          <a:ln>
            <a:solidFill>
              <a:srgbClr val="CC3399"/>
            </a:solidFill>
          </a:ln>
        </p:spPr>
        <p:txBody>
          <a:bodyPr wrap="square" rtlCol="0" anchor="ctr" anchorCtr="0">
            <a:noAutofit/>
          </a:bodyPr>
          <a:lstStyle/>
          <a:p>
            <a:pPr algn="ctr"/>
            <a:r>
              <a:rPr lang="ja-JP" altLang="en-US" sz="1200" b="1" dirty="0">
                <a:solidFill>
                  <a:srgbClr val="CC3399"/>
                </a:solidFill>
                <a:latin typeface="メイリオ" panose="020B0604030504040204" pitchFamily="50" charset="-128"/>
                <a:ea typeface="メイリオ" panose="020B0604030504040204" pitchFamily="50" charset="-128"/>
              </a:rPr>
              <a:t>実際</a:t>
            </a:r>
            <a:r>
              <a:rPr lang="ja-JP" altLang="en-US" sz="1200" b="1" dirty="0" smtClean="0">
                <a:solidFill>
                  <a:srgbClr val="CC3399"/>
                </a:solidFill>
                <a:latin typeface="メイリオ" panose="020B0604030504040204" pitchFamily="50" charset="-128"/>
                <a:ea typeface="メイリオ" panose="020B0604030504040204" pitchFamily="50" charset="-128"/>
              </a:rPr>
              <a:t>にばく</a:t>
            </a:r>
            <a:r>
              <a:rPr lang="ja-JP" altLang="en-US" sz="1200" b="1" dirty="0" err="1" smtClean="0">
                <a:solidFill>
                  <a:srgbClr val="CC3399"/>
                </a:solidFill>
                <a:latin typeface="メイリオ" panose="020B0604030504040204" pitchFamily="50" charset="-128"/>
                <a:ea typeface="メイリオ" panose="020B0604030504040204" pitchFamily="50" charset="-128"/>
              </a:rPr>
              <a:t>露する</a:t>
            </a:r>
            <a:r>
              <a:rPr lang="ja-JP" altLang="en-US" sz="1200" b="1" dirty="0" smtClean="0">
                <a:solidFill>
                  <a:srgbClr val="CC3399"/>
                </a:solidFill>
                <a:latin typeface="メイリオ" panose="020B0604030504040204" pitchFamily="50" charset="-128"/>
                <a:ea typeface="メイリオ" panose="020B0604030504040204" pitchFamily="50" charset="-128"/>
              </a:rPr>
              <a:t>空気</a:t>
            </a:r>
            <a:endParaRPr lang="en-US" altLang="ja-JP" sz="1200" b="1" dirty="0" smtClean="0">
              <a:solidFill>
                <a:srgbClr val="CC3399"/>
              </a:solidFill>
              <a:latin typeface="メイリオ" panose="020B0604030504040204" pitchFamily="50" charset="-128"/>
              <a:ea typeface="メイリオ" panose="020B0604030504040204" pitchFamily="50" charset="-128"/>
            </a:endParaRPr>
          </a:p>
        </p:txBody>
      </p:sp>
      <p:sp>
        <p:nvSpPr>
          <p:cNvPr id="31" name="テキスト ボックス 30"/>
          <p:cNvSpPr txBox="1">
            <a:spLocks/>
          </p:cNvSpPr>
          <p:nvPr/>
        </p:nvSpPr>
        <p:spPr>
          <a:xfrm>
            <a:off x="2078629" y="4181412"/>
            <a:ext cx="1603156" cy="559751"/>
          </a:xfrm>
          <a:prstGeom prst="rect">
            <a:avLst/>
          </a:prstGeom>
          <a:solidFill>
            <a:schemeClr val="bg1"/>
          </a:solidFill>
          <a:ln>
            <a:solidFill>
              <a:srgbClr val="0070C0"/>
            </a:solidFill>
          </a:ln>
        </p:spPr>
        <p:txBody>
          <a:bodyPr wrap="square" rtlCol="0" anchor="ctr" anchorCtr="0">
            <a:noAutofit/>
          </a:bodyPr>
          <a:lstStyle/>
          <a:p>
            <a:pPr algn="ctr"/>
            <a:r>
              <a:rPr lang="ja-JP" altLang="en-US" sz="1200" b="1" dirty="0" smtClean="0">
                <a:solidFill>
                  <a:schemeClr val="tx2"/>
                </a:solidFill>
                <a:latin typeface="メイリオ" panose="020B0604030504040204" pitchFamily="50" charset="-128"/>
                <a:ea typeface="メイリオ" panose="020B0604030504040204" pitchFamily="50" charset="-128"/>
              </a:rPr>
              <a:t>測定可能な空気</a:t>
            </a:r>
            <a:endParaRPr lang="en-US" altLang="ja-JP" sz="1200" b="1" dirty="0" smtClean="0">
              <a:solidFill>
                <a:schemeClr val="tx2"/>
              </a:solidFill>
              <a:latin typeface="メイリオ" panose="020B0604030504040204" pitchFamily="50" charset="-128"/>
              <a:ea typeface="メイリオ" panose="020B0604030504040204" pitchFamily="50" charset="-128"/>
            </a:endParaRPr>
          </a:p>
          <a:p>
            <a:pPr algn="ctr"/>
            <a:r>
              <a:rPr lang="ja-JP" altLang="en-US" sz="1200" b="1" dirty="0" smtClean="0">
                <a:solidFill>
                  <a:schemeClr val="tx2"/>
                </a:solidFill>
                <a:latin typeface="メイリオ" panose="020B0604030504040204" pitchFamily="50" charset="-128"/>
                <a:ea typeface="メイリオ" panose="020B0604030504040204" pitchFamily="50" charset="-128"/>
              </a:rPr>
              <a:t>（呼吸域）</a:t>
            </a:r>
            <a:endParaRPr lang="en-US" altLang="ja-JP" sz="1200" b="1" dirty="0" smtClean="0">
              <a:solidFill>
                <a:schemeClr val="tx2"/>
              </a:solidFill>
              <a:latin typeface="メイリオ" panose="020B0604030504040204" pitchFamily="50" charset="-128"/>
              <a:ea typeface="メイリオ" panose="020B0604030504040204" pitchFamily="50" charset="-128"/>
            </a:endParaRPr>
          </a:p>
        </p:txBody>
      </p:sp>
      <mc:AlternateContent xmlns:mc="http://schemas.openxmlformats.org/markup-compatibility/2006" xmlns:a14="http://schemas.microsoft.com/office/drawing/2010/main">
        <mc:Choice Requires="a14">
          <p:sp>
            <p:nvSpPr>
              <p:cNvPr id="75" name="正方形/長方形 74"/>
              <p:cNvSpPr/>
              <p:nvPr/>
            </p:nvSpPr>
            <p:spPr>
              <a:xfrm>
                <a:off x="272480" y="1724875"/>
                <a:ext cx="9633520" cy="2657138"/>
              </a:xfrm>
              <a:prstGeom prst="rect">
                <a:avLst/>
              </a:prstGeom>
            </p:spPr>
            <p:txBody>
              <a:bodyPr wrap="square">
                <a:spAutoFit/>
              </a:bodyPr>
              <a:lstStyle/>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保護マスク着用者のばく露の程度を</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算出</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する際は、以下の計算式によりばく露濃度（測定値）を算出する。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14:m>
                  <m:oMath xmlns:m="http://schemas.openxmlformats.org/officeDocument/2006/math">
                    <m:r>
                      <a:rPr lang="ja-JP" altLang="en-US" sz="2000" i="1" dirty="0">
                        <a:latin typeface="Cambria Math" panose="02040503050406030204" pitchFamily="18" charset="0"/>
                        <a:ea typeface="メイリオ" panose="020B0604030504040204" pitchFamily="50" charset="-128"/>
                      </a:rPr>
                      <m:t>ばく露</m:t>
                    </m:r>
                    <m:r>
                      <a:rPr lang="ja-JP" altLang="en-US" sz="2000" i="1" dirty="0" smtClean="0">
                        <a:latin typeface="Cambria Math" panose="02040503050406030204" pitchFamily="18" charset="0"/>
                        <a:ea typeface="メイリオ" panose="020B0604030504040204" pitchFamily="50" charset="-128"/>
                      </a:rPr>
                      <m:t>濃度</m:t>
                    </m:r>
                    <m:r>
                      <a:rPr lang="ja-JP" altLang="en-US" sz="2000" i="1" dirty="0">
                        <a:latin typeface="Cambria Math" panose="02040503050406030204" pitchFamily="18" charset="0"/>
                        <a:ea typeface="メイリオ" panose="020B0604030504040204" pitchFamily="50" charset="-128"/>
                      </a:rPr>
                      <m:t>＝</m:t>
                    </m:r>
                    <m:f>
                      <m:fPr>
                        <m:ctrlPr>
                          <a:rPr lang="en-US" altLang="ja-JP" sz="2000" i="1" smtClean="0">
                            <a:latin typeface="Cambria Math" panose="02040503050406030204" pitchFamily="18" charset="0"/>
                            <a:ea typeface="メイリオ" panose="020B0604030504040204" pitchFamily="50" charset="-128"/>
                          </a:rPr>
                        </m:ctrlPr>
                      </m:fPr>
                      <m:num>
                        <m:r>
                          <a:rPr lang="ja-JP" altLang="en-US" sz="2000" i="1">
                            <a:latin typeface="Cambria Math" panose="02040503050406030204" pitchFamily="18" charset="0"/>
                            <a:ea typeface="メイリオ" panose="020B0604030504040204" pitchFamily="50" charset="-128"/>
                          </a:rPr>
                          <m:t>保護マスク外部の</m:t>
                        </m:r>
                        <m:r>
                          <a:rPr lang="ja-JP" altLang="en-US" sz="2000" i="1" smtClean="0">
                            <a:latin typeface="Cambria Math" panose="02040503050406030204" pitchFamily="18" charset="0"/>
                            <a:ea typeface="メイリオ" panose="020B0604030504040204" pitchFamily="50" charset="-128"/>
                          </a:rPr>
                          <m:t>濃度</m:t>
                        </m:r>
                      </m:num>
                      <m:den>
                        <m:r>
                          <a:rPr lang="ja-JP" altLang="en-US" sz="2000" i="1">
                            <a:latin typeface="Cambria Math" panose="02040503050406030204" pitchFamily="18" charset="0"/>
                            <a:ea typeface="メイリオ" panose="020B0604030504040204" pitchFamily="50" charset="-128"/>
                          </a:rPr>
                          <m:t>保護マスクの</m:t>
                        </m:r>
                        <m:r>
                          <a:rPr lang="ja-JP" altLang="en-US" sz="2000" i="1" smtClean="0">
                            <a:latin typeface="Cambria Math" panose="02040503050406030204" pitchFamily="18" charset="0"/>
                            <a:ea typeface="メイリオ" panose="020B0604030504040204" pitchFamily="50" charset="-128"/>
                          </a:rPr>
                          <m:t>防護係数</m:t>
                        </m:r>
                      </m:den>
                    </m:f>
                    <m:r>
                      <a:rPr lang="en-US" altLang="ja-JP" sz="2000" b="0" i="1" smtClean="0">
                        <a:latin typeface="Cambria Math" panose="02040503050406030204" pitchFamily="18" charset="0"/>
                        <a:ea typeface="メイリオ" panose="020B0604030504040204" pitchFamily="50" charset="-128"/>
                      </a:rPr>
                      <m:t>=</m:t>
                    </m:r>
                    <m:f>
                      <m:fPr>
                        <m:ctrlPr>
                          <a:rPr lang="en-US" altLang="ja-JP" sz="2000" b="0" i="1" smtClean="0">
                            <a:latin typeface="Cambria Math" panose="02040503050406030204" pitchFamily="18" charset="0"/>
                            <a:ea typeface="メイリオ" panose="020B0604030504040204" pitchFamily="50" charset="-128"/>
                          </a:rPr>
                        </m:ctrlPr>
                      </m:fPr>
                      <m:num>
                        <m:r>
                          <a:rPr lang="ja-JP" altLang="en-US" sz="2000" i="1">
                            <a:latin typeface="Cambria Math" panose="02040503050406030204" pitchFamily="18" charset="0"/>
                            <a:ea typeface="メイリオ" panose="020B0604030504040204" pitchFamily="50" charset="-128"/>
                          </a:rPr>
                          <m:t>測定結果</m:t>
                        </m:r>
                      </m:num>
                      <m:den>
                        <m:r>
                          <a:rPr lang="ja-JP" altLang="en-US" sz="2000" i="1">
                            <a:latin typeface="Cambria Math" panose="02040503050406030204" pitchFamily="18" charset="0"/>
                            <a:ea typeface="メイリオ" panose="020B0604030504040204" pitchFamily="50" charset="-128"/>
                          </a:rPr>
                          <m:t>保護マスク</m:t>
                        </m:r>
                        <m:r>
                          <a:rPr lang="ja-JP" altLang="en-US" sz="2000" i="1" smtClean="0">
                            <a:latin typeface="Cambria Math" panose="02040503050406030204" pitchFamily="18" charset="0"/>
                            <a:ea typeface="メイリオ" panose="020B0604030504040204" pitchFamily="50" charset="-128"/>
                          </a:rPr>
                          <m:t>の</m:t>
                        </m:r>
                        <m:r>
                          <a:rPr lang="ja-JP" altLang="en-US" sz="2000" i="1">
                            <a:latin typeface="Cambria Math" panose="02040503050406030204" pitchFamily="18" charset="0"/>
                            <a:ea typeface="メイリオ" panose="020B0604030504040204" pitchFamily="50" charset="-128"/>
                          </a:rPr>
                          <m:t>防護</m:t>
                        </m:r>
                        <m:r>
                          <a:rPr lang="ja-JP" altLang="en-US" sz="2000" i="1" smtClean="0">
                            <a:latin typeface="Cambria Math" panose="02040503050406030204" pitchFamily="18" charset="0"/>
                            <a:ea typeface="メイリオ" panose="020B0604030504040204" pitchFamily="50" charset="-128"/>
                          </a:rPr>
                          <m:t>係数</m:t>
                        </m:r>
                      </m:den>
                    </m:f>
                  </m:oMath>
                </a14:m>
                <a:r>
                  <a:rPr lang="en-US" altLang="ja-JP" sz="2000" b="0" dirty="0" smtClean="0">
                    <a:latin typeface="メイリオ" panose="020B0604030504040204" pitchFamily="50" charset="-128"/>
                    <a:ea typeface="メイリオ" panose="020B0604030504040204" pitchFamily="50" charset="-128"/>
                  </a:rPr>
                  <a:t/>
                </a:r>
                <a:br>
                  <a:rPr lang="en-US" altLang="ja-JP" sz="2000" b="0" dirty="0" smtClean="0">
                    <a:latin typeface="メイリオ" panose="020B0604030504040204" pitchFamily="50" charset="-128"/>
                    <a:ea typeface="メイリオ" panose="020B0604030504040204" pitchFamily="50" charset="-128"/>
                  </a:rPr>
                </a:br>
                <a:endParaRPr lang="en-US" altLang="ja-JP" sz="2000" b="0" dirty="0" smtClean="0">
                  <a:latin typeface="メイリオ" panose="020B0604030504040204" pitchFamily="50" charset="-128"/>
                  <a:ea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防護係数は、保護マスクの性能（有害物質の遮断能力）を示す値。</a:t>
                </a:r>
                <a:r>
                  <a:rPr lang="en-US" altLang="ja-JP" sz="2000" dirty="0" smtClean="0">
                    <a:latin typeface="メイリオ" panose="020B0604030504040204" pitchFamily="50" charset="-128"/>
                    <a:ea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rPr>
                  <a:t>　防護係数が</a:t>
                </a:r>
                <a:r>
                  <a:rPr lang="en-US" altLang="ja-JP" sz="2000" dirty="0" smtClean="0">
                    <a:latin typeface="メイリオ" panose="020B0604030504040204" pitchFamily="50" charset="-128"/>
                    <a:ea typeface="メイリオ" panose="020B0604030504040204" pitchFamily="50" charset="-128"/>
                  </a:rPr>
                  <a:t>50</a:t>
                </a:r>
                <a:r>
                  <a:rPr lang="ja-JP" altLang="en-US" sz="2000" dirty="0" smtClean="0">
                    <a:latin typeface="メイリオ" panose="020B0604030504040204" pitchFamily="50" charset="-128"/>
                    <a:ea typeface="メイリオ" panose="020B0604030504040204" pitchFamily="50" charset="-128"/>
                  </a:rPr>
                  <a:t>であれば、保護マスク内部の濃度を外部の</a:t>
                </a:r>
                <a:r>
                  <a:rPr lang="en-US" altLang="ja-JP" sz="2000" dirty="0" smtClean="0">
                    <a:latin typeface="メイリオ" panose="020B0604030504040204" pitchFamily="50" charset="-128"/>
                    <a:ea typeface="メイリオ" panose="020B0604030504040204" pitchFamily="50" charset="-128"/>
                  </a:rPr>
                  <a:t>50</a:t>
                </a:r>
                <a:r>
                  <a:rPr lang="ja-JP" altLang="en-US" sz="2000" dirty="0" smtClean="0">
                    <a:latin typeface="メイリオ" panose="020B0604030504040204" pitchFamily="50" charset="-128"/>
                    <a:ea typeface="メイリオ" panose="020B0604030504040204" pitchFamily="50" charset="-128"/>
                  </a:rPr>
                  <a:t>分の１にできる。</a:t>
                </a:r>
                <a:endParaRPr lang="en-US" altLang="ja-JP" sz="2000" b="0" dirty="0" smtClean="0">
                  <a:latin typeface="メイリオ" panose="020B0604030504040204" pitchFamily="50" charset="-128"/>
                  <a:ea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75" name="正方形/長方形 74"/>
              <p:cNvSpPr>
                <a:spLocks noRot="1" noChangeAspect="1" noMove="1" noResize="1" noEditPoints="1" noAdjustHandles="1" noChangeArrowheads="1" noChangeShapeType="1" noTextEdit="1"/>
              </p:cNvSpPr>
              <p:nvPr/>
            </p:nvSpPr>
            <p:spPr>
              <a:xfrm>
                <a:off x="272480" y="1724875"/>
                <a:ext cx="9633520" cy="2657138"/>
              </a:xfrm>
              <a:prstGeom prst="rect">
                <a:avLst/>
              </a:prstGeom>
              <a:blipFill>
                <a:blip r:embed="rId3"/>
                <a:stretch>
                  <a:fillRect l="-570" t="-1376"/>
                </a:stretch>
              </a:blipFill>
            </p:spPr>
            <p:txBody>
              <a:bodyPr/>
              <a:lstStyle/>
              <a:p>
                <a:r>
                  <a:rPr lang="ja-JP" altLang="en-US">
                    <a:noFill/>
                  </a:rPr>
                  <a:t> </a:t>
                </a:r>
              </a:p>
            </p:txBody>
          </p:sp>
        </mc:Fallback>
      </mc:AlternateContent>
      <p:pic>
        <p:nvPicPr>
          <p:cNvPr id="76" name="図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77" name="ひし形 76"/>
          <p:cNvSpPr/>
          <p:nvPr/>
        </p:nvSpPr>
        <p:spPr>
          <a:xfrm>
            <a:off x="7951754" y="5913312"/>
            <a:ext cx="961686" cy="324000"/>
          </a:xfrm>
          <a:prstGeom prst="diamond">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7839414" y="1366187"/>
            <a:ext cx="1913503" cy="313430"/>
          </a:xfrm>
          <a:prstGeom prst="rect">
            <a:avLst/>
          </a:prstGeom>
          <a:solidFill>
            <a:srgbClr val="FF9933"/>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濃度基準値なし</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37667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47</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保護マスクを着用する場合のばく露程度の考え方</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3" name="グループ化 72"/>
          <p:cNvGrpSpPr/>
          <p:nvPr/>
        </p:nvGrpSpPr>
        <p:grpSpPr>
          <a:xfrm>
            <a:off x="428395" y="4077072"/>
            <a:ext cx="3372477" cy="2710481"/>
            <a:chOff x="510325" y="2164224"/>
            <a:chExt cx="4856217" cy="4509120"/>
          </a:xfrm>
        </p:grpSpPr>
        <p:sp>
          <p:nvSpPr>
            <p:cNvPr id="28" name="フリーフォーム 27"/>
            <p:cNvSpPr/>
            <p:nvPr/>
          </p:nvSpPr>
          <p:spPr>
            <a:xfrm>
              <a:off x="510325" y="2164224"/>
              <a:ext cx="4856217" cy="4509120"/>
            </a:xfrm>
            <a:custGeom>
              <a:avLst/>
              <a:gdLst>
                <a:gd name="connsiteX0" fmla="*/ 0 w 4752528"/>
                <a:gd name="connsiteY0" fmla="*/ 0 h 4509120"/>
                <a:gd name="connsiteX1" fmla="*/ 4752528 w 4752528"/>
                <a:gd name="connsiteY1" fmla="*/ 0 h 4509120"/>
                <a:gd name="connsiteX2" fmla="*/ 4752528 w 4752528"/>
                <a:gd name="connsiteY2" fmla="*/ 4509120 h 4509120"/>
                <a:gd name="connsiteX3" fmla="*/ 518437 w 4752528"/>
                <a:gd name="connsiteY3" fmla="*/ 4509120 h 4509120"/>
                <a:gd name="connsiteX4" fmla="*/ 1968777 w 4752528"/>
                <a:gd name="connsiteY4" fmla="*/ 4496420 h 4509120"/>
                <a:gd name="connsiteX5" fmla="*/ 1465857 w 4752528"/>
                <a:gd name="connsiteY5" fmla="*/ 3648060 h 4509120"/>
                <a:gd name="connsiteX6" fmla="*/ 2382797 w 4752528"/>
                <a:gd name="connsiteY6" fmla="*/ 3145140 h 4509120"/>
                <a:gd name="connsiteX7" fmla="*/ 2342157 w 4752528"/>
                <a:gd name="connsiteY7" fmla="*/ 2487280 h 4509120"/>
                <a:gd name="connsiteX8" fmla="*/ 2387877 w 4752528"/>
                <a:gd name="connsiteY8" fmla="*/ 1679560 h 4509120"/>
                <a:gd name="connsiteX9" fmla="*/ 1257577 w 4752528"/>
                <a:gd name="connsiteY9" fmla="*/ 1120760 h 4509120"/>
                <a:gd name="connsiteX10" fmla="*/ 444777 w 4752528"/>
                <a:gd name="connsiteY10" fmla="*/ 2136760 h 4509120"/>
                <a:gd name="connsiteX11" fmla="*/ 871497 w 4752528"/>
                <a:gd name="connsiteY11" fmla="*/ 4074780 h 4509120"/>
                <a:gd name="connsiteX12" fmla="*/ 518437 w 4752528"/>
                <a:gd name="connsiteY12" fmla="*/ 4509120 h 4509120"/>
                <a:gd name="connsiteX13" fmla="*/ 0 w 4752528"/>
                <a:gd name="connsiteY13" fmla="*/ 4509120 h 4509120"/>
                <a:gd name="connsiteX14" fmla="*/ 0 w 4752528"/>
                <a:gd name="connsiteY14" fmla="*/ 0 h 450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52528" h="4509120">
                  <a:moveTo>
                    <a:pt x="0" y="0"/>
                  </a:moveTo>
                  <a:lnTo>
                    <a:pt x="4752528" y="0"/>
                  </a:lnTo>
                  <a:lnTo>
                    <a:pt x="4752528" y="4509120"/>
                  </a:lnTo>
                  <a:lnTo>
                    <a:pt x="518437" y="4509120"/>
                  </a:lnTo>
                  <a:lnTo>
                    <a:pt x="1968777" y="4496420"/>
                  </a:lnTo>
                  <a:cubicBezTo>
                    <a:pt x="1873950" y="4057000"/>
                    <a:pt x="1469244" y="4072240"/>
                    <a:pt x="1465857" y="3648060"/>
                  </a:cubicBezTo>
                  <a:cubicBezTo>
                    <a:pt x="2086464" y="3528680"/>
                    <a:pt x="2341310" y="3896980"/>
                    <a:pt x="2382797" y="3145140"/>
                  </a:cubicBezTo>
                  <a:cubicBezTo>
                    <a:pt x="2529270" y="2976653"/>
                    <a:pt x="2744324" y="3173927"/>
                    <a:pt x="2342157" y="2487280"/>
                  </a:cubicBezTo>
                  <a:cubicBezTo>
                    <a:pt x="2367557" y="2169780"/>
                    <a:pt x="2505081" y="2283849"/>
                    <a:pt x="2387877" y="1679560"/>
                  </a:cubicBezTo>
                  <a:cubicBezTo>
                    <a:pt x="2193990" y="1287553"/>
                    <a:pt x="1962004" y="1139387"/>
                    <a:pt x="1257577" y="1120760"/>
                  </a:cubicBezTo>
                  <a:cubicBezTo>
                    <a:pt x="918064" y="1200347"/>
                    <a:pt x="441390" y="1493293"/>
                    <a:pt x="444777" y="2136760"/>
                  </a:cubicBezTo>
                  <a:cubicBezTo>
                    <a:pt x="465097" y="3110427"/>
                    <a:pt x="790217" y="3352573"/>
                    <a:pt x="871497" y="4074780"/>
                  </a:cubicBezTo>
                  <a:cubicBezTo>
                    <a:pt x="741110" y="4148440"/>
                    <a:pt x="511664" y="4107800"/>
                    <a:pt x="518437" y="4509120"/>
                  </a:cubicBezTo>
                  <a:lnTo>
                    <a:pt x="0" y="4509120"/>
                  </a:lnTo>
                  <a:lnTo>
                    <a:pt x="0" y="0"/>
                  </a:lnTo>
                  <a:close/>
                </a:path>
              </a:pathLst>
            </a:custGeom>
            <a:pattFill prst="dashHorz">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グループ化 10"/>
            <p:cNvGrpSpPr/>
            <p:nvPr/>
          </p:nvGrpSpPr>
          <p:grpSpPr>
            <a:xfrm>
              <a:off x="2734231" y="4653136"/>
              <a:ext cx="791322" cy="1221740"/>
              <a:chOff x="5753100" y="3933056"/>
              <a:chExt cx="791322" cy="1221740"/>
            </a:xfrm>
          </p:grpSpPr>
          <p:sp>
            <p:nvSpPr>
              <p:cNvPr id="10" name="フリーフォーム 9"/>
              <p:cNvSpPr/>
              <p:nvPr/>
            </p:nvSpPr>
            <p:spPr>
              <a:xfrm>
                <a:off x="5753100" y="4013200"/>
                <a:ext cx="654050" cy="1079500"/>
              </a:xfrm>
              <a:custGeom>
                <a:avLst/>
                <a:gdLst>
                  <a:gd name="connsiteX0" fmla="*/ 222250 w 654050"/>
                  <a:gd name="connsiteY0" fmla="*/ 0 h 1079500"/>
                  <a:gd name="connsiteX1" fmla="*/ 654050 w 654050"/>
                  <a:gd name="connsiteY1" fmla="*/ 520700 h 1079500"/>
                  <a:gd name="connsiteX2" fmla="*/ 0 w 654050"/>
                  <a:gd name="connsiteY2" fmla="*/ 1079500 h 1079500"/>
                  <a:gd name="connsiteX3" fmla="*/ 222250 w 654050"/>
                  <a:gd name="connsiteY3" fmla="*/ 0 h 1079500"/>
                </a:gdLst>
                <a:ahLst/>
                <a:cxnLst>
                  <a:cxn ang="0">
                    <a:pos x="connsiteX0" y="connsiteY0"/>
                  </a:cxn>
                  <a:cxn ang="0">
                    <a:pos x="connsiteX1" y="connsiteY1"/>
                  </a:cxn>
                  <a:cxn ang="0">
                    <a:pos x="connsiteX2" y="connsiteY2"/>
                  </a:cxn>
                  <a:cxn ang="0">
                    <a:pos x="connsiteX3" y="connsiteY3"/>
                  </a:cxn>
                </a:cxnLst>
                <a:rect l="l" t="t" r="r" b="b"/>
                <a:pathLst>
                  <a:path w="654050" h="1079500">
                    <a:moveTo>
                      <a:pt x="222250" y="0"/>
                    </a:moveTo>
                    <a:lnTo>
                      <a:pt x="654050" y="520700"/>
                    </a:lnTo>
                    <a:lnTo>
                      <a:pt x="0" y="1079500"/>
                    </a:lnTo>
                    <a:lnTo>
                      <a:pt x="222250" y="0"/>
                    </a:lnTo>
                    <a:close/>
                  </a:path>
                </a:pathLst>
              </a:custGeom>
              <a:pattFill prst="zigZag">
                <a:fgClr>
                  <a:srgbClr val="CC3399"/>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5757022" y="3933056"/>
                <a:ext cx="787400" cy="1221740"/>
              </a:xfrm>
              <a:custGeom>
                <a:avLst/>
                <a:gdLst>
                  <a:gd name="connsiteX0" fmla="*/ 203200 w 787400"/>
                  <a:gd name="connsiteY0" fmla="*/ 88900 h 1244600"/>
                  <a:gd name="connsiteX1" fmla="*/ 635000 w 787400"/>
                  <a:gd name="connsiteY1" fmla="*/ 647700 h 1244600"/>
                  <a:gd name="connsiteX2" fmla="*/ 0 w 787400"/>
                  <a:gd name="connsiteY2" fmla="*/ 1168400 h 1244600"/>
                  <a:gd name="connsiteX3" fmla="*/ 38100 w 787400"/>
                  <a:gd name="connsiteY3" fmla="*/ 1244600 h 1244600"/>
                  <a:gd name="connsiteX4" fmla="*/ 787400 w 787400"/>
                  <a:gd name="connsiteY4" fmla="*/ 673100 h 1244600"/>
                  <a:gd name="connsiteX5" fmla="*/ 241300 w 787400"/>
                  <a:gd name="connsiteY5" fmla="*/ 0 h 1244600"/>
                  <a:gd name="connsiteX6" fmla="*/ 203200 w 787400"/>
                  <a:gd name="connsiteY6" fmla="*/ 88900 h 1244600"/>
                  <a:gd name="connsiteX0" fmla="*/ 203200 w 787400"/>
                  <a:gd name="connsiteY0" fmla="*/ 66040 h 1221740"/>
                  <a:gd name="connsiteX1" fmla="*/ 635000 w 787400"/>
                  <a:gd name="connsiteY1" fmla="*/ 624840 h 1221740"/>
                  <a:gd name="connsiteX2" fmla="*/ 0 w 787400"/>
                  <a:gd name="connsiteY2" fmla="*/ 1145540 h 1221740"/>
                  <a:gd name="connsiteX3" fmla="*/ 38100 w 787400"/>
                  <a:gd name="connsiteY3" fmla="*/ 1221740 h 1221740"/>
                  <a:gd name="connsiteX4" fmla="*/ 787400 w 787400"/>
                  <a:gd name="connsiteY4" fmla="*/ 650240 h 1221740"/>
                  <a:gd name="connsiteX5" fmla="*/ 271780 w 787400"/>
                  <a:gd name="connsiteY5" fmla="*/ 0 h 1221740"/>
                  <a:gd name="connsiteX6" fmla="*/ 203200 w 787400"/>
                  <a:gd name="connsiteY6" fmla="*/ 66040 h 122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400" h="1221740">
                    <a:moveTo>
                      <a:pt x="203200" y="66040"/>
                    </a:moveTo>
                    <a:lnTo>
                      <a:pt x="635000" y="624840"/>
                    </a:lnTo>
                    <a:lnTo>
                      <a:pt x="0" y="1145540"/>
                    </a:lnTo>
                    <a:lnTo>
                      <a:pt x="38100" y="1221740"/>
                    </a:lnTo>
                    <a:lnTo>
                      <a:pt x="787400" y="650240"/>
                    </a:lnTo>
                    <a:lnTo>
                      <a:pt x="271780" y="0"/>
                    </a:lnTo>
                    <a:lnTo>
                      <a:pt x="203200" y="6604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フリーフォーム 29"/>
            <p:cNvSpPr/>
            <p:nvPr/>
          </p:nvSpPr>
          <p:spPr>
            <a:xfrm>
              <a:off x="952439" y="3284984"/>
              <a:ext cx="2128353" cy="3388360"/>
            </a:xfrm>
            <a:custGeom>
              <a:avLst/>
              <a:gdLst>
                <a:gd name="connsiteX0" fmla="*/ 812817 w 2128353"/>
                <a:gd name="connsiteY0" fmla="*/ 0 h 3388360"/>
                <a:gd name="connsiteX1" fmla="*/ 1943117 w 2128353"/>
                <a:gd name="connsiteY1" fmla="*/ 558800 h 3388360"/>
                <a:gd name="connsiteX2" fmla="*/ 1897397 w 2128353"/>
                <a:gd name="connsiteY2" fmla="*/ 1366520 h 3388360"/>
                <a:gd name="connsiteX3" fmla="*/ 1938037 w 2128353"/>
                <a:gd name="connsiteY3" fmla="*/ 2024380 h 3388360"/>
                <a:gd name="connsiteX4" fmla="*/ 1021097 w 2128353"/>
                <a:gd name="connsiteY4" fmla="*/ 2527300 h 3388360"/>
                <a:gd name="connsiteX5" fmla="*/ 1524017 w 2128353"/>
                <a:gd name="connsiteY5" fmla="*/ 3375660 h 3388360"/>
                <a:gd name="connsiteX6" fmla="*/ 73677 w 2128353"/>
                <a:gd name="connsiteY6" fmla="*/ 3388360 h 3388360"/>
                <a:gd name="connsiteX7" fmla="*/ 426737 w 2128353"/>
                <a:gd name="connsiteY7" fmla="*/ 2954020 h 3388360"/>
                <a:gd name="connsiteX8" fmla="*/ 17 w 2128353"/>
                <a:gd name="connsiteY8" fmla="*/ 1016000 h 3388360"/>
                <a:gd name="connsiteX9" fmla="*/ 812817 w 2128353"/>
                <a:gd name="connsiteY9" fmla="*/ 0 h 33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353" h="3388360">
                  <a:moveTo>
                    <a:pt x="812817" y="0"/>
                  </a:moveTo>
                  <a:cubicBezTo>
                    <a:pt x="1517244" y="18627"/>
                    <a:pt x="1749230" y="166793"/>
                    <a:pt x="1943117" y="558800"/>
                  </a:cubicBezTo>
                  <a:cubicBezTo>
                    <a:pt x="2060321" y="1163089"/>
                    <a:pt x="1922797" y="1049020"/>
                    <a:pt x="1897397" y="1366520"/>
                  </a:cubicBezTo>
                  <a:cubicBezTo>
                    <a:pt x="2299564" y="2053167"/>
                    <a:pt x="2084510" y="1855893"/>
                    <a:pt x="1938037" y="2024380"/>
                  </a:cubicBezTo>
                  <a:cubicBezTo>
                    <a:pt x="1896550" y="2776220"/>
                    <a:pt x="1641704" y="2407920"/>
                    <a:pt x="1021097" y="2527300"/>
                  </a:cubicBezTo>
                  <a:cubicBezTo>
                    <a:pt x="1024484" y="2951480"/>
                    <a:pt x="1429190" y="2936240"/>
                    <a:pt x="1524017" y="3375660"/>
                  </a:cubicBezTo>
                  <a:lnTo>
                    <a:pt x="73677" y="3388360"/>
                  </a:lnTo>
                  <a:cubicBezTo>
                    <a:pt x="66904" y="2987040"/>
                    <a:pt x="296350" y="3027680"/>
                    <a:pt x="426737" y="2954020"/>
                  </a:cubicBezTo>
                  <a:cubicBezTo>
                    <a:pt x="345457" y="2231813"/>
                    <a:pt x="20337" y="1989667"/>
                    <a:pt x="17" y="1016000"/>
                  </a:cubicBezTo>
                  <a:cubicBezTo>
                    <a:pt x="-3370" y="372533"/>
                    <a:pt x="473304" y="79587"/>
                    <a:pt x="812817" y="0"/>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4" name="直線矢印コネクタ 33"/>
            <p:cNvCxnSpPr/>
            <p:nvPr/>
          </p:nvCxnSpPr>
          <p:spPr>
            <a:xfrm flipH="1" flipV="1">
              <a:off x="3162809" y="5591362"/>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flipV="1">
              <a:off x="3080792" y="5688551"/>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flipV="1">
              <a:off x="2996387" y="5768695"/>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2886589" y="5845921"/>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flipV="1">
              <a:off x="3390593" y="5418056"/>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flipV="1">
              <a:off x="3502446" y="5337912"/>
              <a:ext cx="421043" cy="3636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3373220" y="4747795"/>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3097110" y="4483896"/>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3210556" y="4564464"/>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3263529" y="4648047"/>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3441254" y="4839855"/>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3502445" y="4915146"/>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3525415" y="5015566"/>
              <a:ext cx="421044" cy="2351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flipV="1">
              <a:off x="3601114" y="5294508"/>
              <a:ext cx="457836" cy="2467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flipV="1">
              <a:off x="3050956" y="5340830"/>
              <a:ext cx="673760" cy="555358"/>
            </a:xfrm>
            <a:prstGeom prst="straightConnector1">
              <a:avLst/>
            </a:prstGeom>
            <a:ln w="19050">
              <a:solidFill>
                <a:srgbClr val="CC3399"/>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テキスト ボックス 56"/>
          <p:cNvSpPr txBox="1">
            <a:spLocks/>
          </p:cNvSpPr>
          <p:nvPr/>
        </p:nvSpPr>
        <p:spPr>
          <a:xfrm>
            <a:off x="2602972" y="6330413"/>
            <a:ext cx="1773964" cy="405924"/>
          </a:xfrm>
          <a:prstGeom prst="rect">
            <a:avLst/>
          </a:prstGeom>
          <a:solidFill>
            <a:schemeClr val="bg1"/>
          </a:solidFill>
          <a:ln>
            <a:solidFill>
              <a:srgbClr val="CC3399"/>
            </a:solidFill>
          </a:ln>
        </p:spPr>
        <p:txBody>
          <a:bodyPr wrap="square" rtlCol="0" anchor="ctr" anchorCtr="0">
            <a:noAutofit/>
          </a:bodyPr>
          <a:lstStyle/>
          <a:p>
            <a:pPr algn="ctr"/>
            <a:r>
              <a:rPr lang="ja-JP" altLang="en-US" sz="1200" b="1" dirty="0">
                <a:solidFill>
                  <a:srgbClr val="CC3399"/>
                </a:solidFill>
                <a:latin typeface="メイリオ" panose="020B0604030504040204" pitchFamily="50" charset="-128"/>
                <a:ea typeface="メイリオ" panose="020B0604030504040204" pitchFamily="50" charset="-128"/>
              </a:rPr>
              <a:t>実際</a:t>
            </a:r>
            <a:r>
              <a:rPr lang="ja-JP" altLang="en-US" sz="1200" b="1" dirty="0" smtClean="0">
                <a:solidFill>
                  <a:srgbClr val="CC3399"/>
                </a:solidFill>
                <a:latin typeface="メイリオ" panose="020B0604030504040204" pitchFamily="50" charset="-128"/>
                <a:ea typeface="メイリオ" panose="020B0604030504040204" pitchFamily="50" charset="-128"/>
              </a:rPr>
              <a:t>にばく</a:t>
            </a:r>
            <a:r>
              <a:rPr lang="ja-JP" altLang="en-US" sz="1200" b="1" dirty="0" err="1" smtClean="0">
                <a:solidFill>
                  <a:srgbClr val="CC3399"/>
                </a:solidFill>
                <a:latin typeface="メイリオ" panose="020B0604030504040204" pitchFamily="50" charset="-128"/>
                <a:ea typeface="メイリオ" panose="020B0604030504040204" pitchFamily="50" charset="-128"/>
              </a:rPr>
              <a:t>露する</a:t>
            </a:r>
            <a:r>
              <a:rPr lang="ja-JP" altLang="en-US" sz="1200" b="1" dirty="0" smtClean="0">
                <a:solidFill>
                  <a:srgbClr val="CC3399"/>
                </a:solidFill>
                <a:latin typeface="メイリオ" panose="020B0604030504040204" pitchFamily="50" charset="-128"/>
                <a:ea typeface="メイリオ" panose="020B0604030504040204" pitchFamily="50" charset="-128"/>
              </a:rPr>
              <a:t>空気</a:t>
            </a:r>
            <a:endParaRPr lang="en-US" altLang="ja-JP" sz="1200" b="1" dirty="0" smtClean="0">
              <a:solidFill>
                <a:srgbClr val="CC3399"/>
              </a:solidFill>
              <a:latin typeface="メイリオ" panose="020B0604030504040204" pitchFamily="50" charset="-128"/>
              <a:ea typeface="メイリオ" panose="020B0604030504040204" pitchFamily="50" charset="-128"/>
            </a:endParaRPr>
          </a:p>
        </p:txBody>
      </p:sp>
      <p:sp>
        <p:nvSpPr>
          <p:cNvPr id="31" name="テキスト ボックス 30"/>
          <p:cNvSpPr txBox="1">
            <a:spLocks/>
          </p:cNvSpPr>
          <p:nvPr/>
        </p:nvSpPr>
        <p:spPr>
          <a:xfrm>
            <a:off x="2078629" y="4181412"/>
            <a:ext cx="1603156" cy="559751"/>
          </a:xfrm>
          <a:prstGeom prst="rect">
            <a:avLst/>
          </a:prstGeom>
          <a:solidFill>
            <a:schemeClr val="bg1"/>
          </a:solidFill>
          <a:ln>
            <a:solidFill>
              <a:srgbClr val="0070C0"/>
            </a:solidFill>
          </a:ln>
        </p:spPr>
        <p:txBody>
          <a:bodyPr wrap="square" rtlCol="0" anchor="ctr" anchorCtr="0">
            <a:noAutofit/>
          </a:bodyPr>
          <a:lstStyle/>
          <a:p>
            <a:pPr algn="ctr"/>
            <a:r>
              <a:rPr lang="ja-JP" altLang="en-US" sz="1200" b="1" dirty="0" smtClean="0">
                <a:solidFill>
                  <a:schemeClr val="tx2"/>
                </a:solidFill>
                <a:latin typeface="メイリオ" panose="020B0604030504040204" pitchFamily="50" charset="-128"/>
                <a:ea typeface="メイリオ" panose="020B0604030504040204" pitchFamily="50" charset="-128"/>
              </a:rPr>
              <a:t>測定可能な空気</a:t>
            </a:r>
            <a:endParaRPr lang="en-US" altLang="ja-JP" sz="1200" b="1" dirty="0" smtClean="0">
              <a:solidFill>
                <a:schemeClr val="tx2"/>
              </a:solidFill>
              <a:latin typeface="メイリオ" panose="020B0604030504040204" pitchFamily="50" charset="-128"/>
              <a:ea typeface="メイリオ" panose="020B0604030504040204" pitchFamily="50" charset="-128"/>
            </a:endParaRPr>
          </a:p>
          <a:p>
            <a:pPr algn="ctr"/>
            <a:r>
              <a:rPr lang="ja-JP" altLang="en-US" sz="1200" b="1" dirty="0" smtClean="0">
                <a:solidFill>
                  <a:schemeClr val="tx2"/>
                </a:solidFill>
                <a:latin typeface="メイリオ" panose="020B0604030504040204" pitchFamily="50" charset="-128"/>
                <a:ea typeface="メイリオ" panose="020B0604030504040204" pitchFamily="50" charset="-128"/>
              </a:rPr>
              <a:t>（呼吸域）</a:t>
            </a:r>
            <a:endParaRPr lang="en-US" altLang="ja-JP" sz="1200" b="1" dirty="0" smtClean="0">
              <a:solidFill>
                <a:schemeClr val="tx2"/>
              </a:solidFill>
              <a:latin typeface="メイリオ" panose="020B0604030504040204" pitchFamily="50" charset="-128"/>
              <a:ea typeface="メイリオ" panose="020B0604030504040204" pitchFamily="50" charset="-128"/>
            </a:endParaRPr>
          </a:p>
        </p:txBody>
      </p:sp>
      <p:sp>
        <p:nvSpPr>
          <p:cNvPr id="75" name="正方形/長方形 74"/>
          <p:cNvSpPr/>
          <p:nvPr/>
        </p:nvSpPr>
        <p:spPr>
          <a:xfrm>
            <a:off x="272480" y="1628800"/>
            <a:ext cx="9633520" cy="3298339"/>
          </a:xfrm>
          <a:prstGeom prst="rect">
            <a:avLst/>
          </a:prstGeom>
        </p:spPr>
        <p:txBody>
          <a:bodyPr wrap="square">
            <a:spAutoFit/>
          </a:bodyPr>
          <a:lstStyle/>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ばく露を低減するためには、適切な保護マスクを選定することが重要。</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例①濃度基準値（または許容濃度等）＝</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10ppm</a:t>
            </a:r>
            <a:r>
              <a:rPr lang="ja-JP" altLang="en-US" sz="20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外部の空気</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=500ppm</a:t>
            </a:r>
            <a:r>
              <a:rPr lang="ja-JP" altLang="en-US" sz="20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保護マスクの指定防護係数が</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の場合</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→ばく露濃度＝</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500/100=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OK</a:t>
            </a: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例②濃度</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基準値（または許容濃度等）＝</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10ppm</a:t>
            </a:r>
            <a:r>
              <a:rPr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外部の空気</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=500ppm</a:t>
            </a:r>
            <a:r>
              <a:rPr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保護マスクの指定防護係数</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場合</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→ばく露濃度＝</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500/25=20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OUT</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6" name="図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77" name="ひし形 76"/>
          <p:cNvSpPr/>
          <p:nvPr/>
        </p:nvSpPr>
        <p:spPr>
          <a:xfrm>
            <a:off x="7951754" y="5913312"/>
            <a:ext cx="961686" cy="324000"/>
          </a:xfrm>
          <a:prstGeom prst="diamond">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7839414" y="1366187"/>
            <a:ext cx="1913503" cy="313430"/>
          </a:xfrm>
          <a:prstGeom prst="rect">
            <a:avLst/>
          </a:prstGeom>
          <a:solidFill>
            <a:srgbClr val="FF9933"/>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濃度基準値なし</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76584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48</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測定結果に応じた対応</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272480" y="1701096"/>
            <a:ext cx="9633520" cy="2015936"/>
          </a:xfrm>
          <a:prstGeom prst="rect">
            <a:avLst/>
          </a:prstGeom>
        </p:spPr>
        <p:txBody>
          <a:bodyPr wrap="square">
            <a:spAutoFit/>
          </a:bodyPr>
          <a:lstStyle/>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測定の結果、濃度基準値を超えていた場合や一定のリスクが認められた場合は、下記表で示した優先順位に従って改善する。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濃度基準値を超えていなかった場合や一定のリスクが認められなかった場合であっても、設備の経年劣化等の事情に応じて定期的に測定することが望ましい。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3" name="ひし形 2"/>
          <p:cNvSpPr/>
          <p:nvPr/>
        </p:nvSpPr>
        <p:spPr>
          <a:xfrm>
            <a:off x="7951754" y="5913312"/>
            <a:ext cx="961686" cy="324000"/>
          </a:xfrm>
          <a:prstGeom prst="diamond">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704528" y="3649757"/>
            <a:ext cx="7070381" cy="2673185"/>
          </a:xfrm>
          <a:prstGeom prst="rect">
            <a:avLst/>
          </a:prstGeom>
        </p:spPr>
      </p:pic>
      <p:sp>
        <p:nvSpPr>
          <p:cNvPr id="10" name="正方形/長方形 9"/>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7839414" y="1366187"/>
            <a:ext cx="1913503" cy="313430"/>
          </a:xfrm>
          <a:prstGeom prst="rect">
            <a:avLst/>
          </a:prstGeom>
          <a:solidFill>
            <a:srgbClr val="FF9933"/>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濃度基準値なし</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08327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72480" y="1628800"/>
            <a:ext cx="9741532" cy="2582758"/>
          </a:xfrm>
          <a:prstGeom prst="rect">
            <a:avLst/>
          </a:prstGeom>
        </p:spPr>
        <p:txBody>
          <a:bodyPr wrap="square">
            <a:spAutoFit/>
          </a:bodyPr>
          <a:lstStyle/>
          <a:p>
            <a:pPr marL="342900" indent="-342900">
              <a:lnSpc>
                <a:spcPct val="130000"/>
              </a:lnSpc>
              <a:spcAft>
                <a:spcPts val="700"/>
              </a:spcAft>
              <a:buFont typeface="Wingdings" panose="05000000000000000000" pitchFamily="2" charset="2"/>
              <a:buChar char="Ø"/>
            </a:pPr>
            <a:r>
              <a:rPr lang="ja-JP" altLang="en-US" sz="2000" dirty="0">
                <a:solidFill>
                  <a:prstClr val="black"/>
                </a:solidFill>
                <a:latin typeface="Meiryo" panose="020B0604030504040204" pitchFamily="34" charset="-128"/>
                <a:ea typeface="Meiryo" panose="020B0604030504040204" pitchFamily="34" charset="-128"/>
              </a:rPr>
              <a:t>　</a:t>
            </a:r>
            <a:r>
              <a:rPr lang="ja-JP" altLang="en-US" sz="2000" dirty="0" smtClean="0">
                <a:solidFill>
                  <a:prstClr val="black"/>
                </a:solidFill>
                <a:latin typeface="Meiryo" panose="020B0604030504040204" pitchFamily="34" charset="-128"/>
                <a:ea typeface="Meiryo" panose="020B0604030504040204" pitchFamily="34" charset="-128"/>
              </a:rPr>
              <a:t>化学物質による休業４日以上の労働災害のうち、個別具体的な規制をかけている</a:t>
            </a:r>
            <a:r>
              <a:rPr lang="en-US" altLang="ja-JP" sz="2000" dirty="0" smtClean="0">
                <a:solidFill>
                  <a:prstClr val="black"/>
                </a:solidFill>
                <a:latin typeface="Meiryo" panose="020B0604030504040204" pitchFamily="34" charset="-128"/>
                <a:ea typeface="Meiryo" panose="020B0604030504040204" pitchFamily="34" charset="-128"/>
              </a:rPr>
              <a:t>123</a:t>
            </a:r>
            <a:r>
              <a:rPr lang="ja-JP" altLang="en-US" sz="2000" dirty="0" smtClean="0">
                <a:solidFill>
                  <a:prstClr val="black"/>
                </a:solidFill>
                <a:latin typeface="Meiryo" panose="020B0604030504040204" pitchFamily="34" charset="-128"/>
                <a:ea typeface="Meiryo" panose="020B0604030504040204" pitchFamily="34" charset="-128"/>
              </a:rPr>
              <a:t>物質以外の物質による災害が８割を占める結果となった。</a:t>
            </a:r>
            <a:endParaRPr lang="en-US" altLang="ja-JP" sz="2000" dirty="0" smtClean="0">
              <a:solidFill>
                <a:prstClr val="black"/>
              </a:solidFill>
              <a:latin typeface="Meiryo" panose="020B0604030504040204" pitchFamily="34" charset="-128"/>
              <a:ea typeface="Meiryo" panose="020B0604030504040204" pitchFamily="34" charset="-128"/>
            </a:endParaRPr>
          </a:p>
          <a:p>
            <a:pPr marL="342900" indent="-342900">
              <a:lnSpc>
                <a:spcPct val="130000"/>
              </a:lnSpc>
              <a:spcAft>
                <a:spcPts val="700"/>
              </a:spcAft>
              <a:buFont typeface="Wingdings" panose="05000000000000000000" pitchFamily="2" charset="2"/>
              <a:buChar char="Ø"/>
            </a:pPr>
            <a:r>
              <a:rPr lang="ja-JP" altLang="en-US" sz="2000" dirty="0">
                <a:solidFill>
                  <a:prstClr val="black"/>
                </a:solidFill>
                <a:latin typeface="Meiryo" panose="020B0604030504040204" pitchFamily="34" charset="-128"/>
                <a:ea typeface="Meiryo" panose="020B0604030504040204" pitchFamily="34" charset="-128"/>
              </a:rPr>
              <a:t>　</a:t>
            </a:r>
            <a:r>
              <a:rPr lang="ja-JP" altLang="en-US" sz="2000" dirty="0" smtClean="0">
                <a:solidFill>
                  <a:prstClr val="black"/>
                </a:solidFill>
                <a:latin typeface="Meiryo" panose="020B0604030504040204" pitchFamily="34" charset="-128"/>
                <a:ea typeface="Meiryo" panose="020B0604030504040204" pitchFamily="34" charset="-128"/>
              </a:rPr>
              <a:t>既に使用している化学物質が特定化学物質に指定された</a:t>
            </a:r>
            <a:r>
              <a:rPr lang="en-US" altLang="ja-JP" sz="2000" dirty="0" smtClean="0">
                <a:solidFill>
                  <a:prstClr val="black"/>
                </a:solidFill>
                <a:latin typeface="Meiryo" panose="020B0604030504040204" pitchFamily="34" charset="-128"/>
                <a:ea typeface="Meiryo" panose="020B0604030504040204" pitchFamily="34" charset="-128"/>
              </a:rPr>
              <a:t/>
            </a:r>
            <a:br>
              <a:rPr lang="en-US" altLang="ja-JP" sz="2000" dirty="0" smtClean="0">
                <a:solidFill>
                  <a:prstClr val="black"/>
                </a:solidFill>
                <a:latin typeface="Meiryo" panose="020B0604030504040204" pitchFamily="34" charset="-128"/>
                <a:ea typeface="Meiryo" panose="020B0604030504040204" pitchFamily="34" charset="-128"/>
              </a:rPr>
            </a:br>
            <a:r>
              <a:rPr lang="ja-JP" altLang="en-US" sz="2000" dirty="0" smtClean="0">
                <a:solidFill>
                  <a:prstClr val="black"/>
                </a:solidFill>
                <a:latin typeface="Meiryo" panose="020B0604030504040204" pitchFamily="34" charset="-128"/>
                <a:ea typeface="Meiryo" panose="020B0604030504040204" pitchFamily="34" charset="-128"/>
              </a:rPr>
              <a:t>→法に則って対策を取った上で今後も使用する　</a:t>
            </a:r>
            <a:r>
              <a:rPr lang="en-US" altLang="ja-JP" sz="2000" dirty="0" smtClean="0">
                <a:solidFill>
                  <a:prstClr val="black"/>
                </a:solidFill>
                <a:latin typeface="Meiryo" panose="020B0604030504040204" pitchFamily="34" charset="-128"/>
                <a:ea typeface="Meiryo" panose="020B0604030504040204" pitchFamily="34" charset="-128"/>
              </a:rPr>
              <a:t>or</a:t>
            </a:r>
            <a:r>
              <a:rPr lang="ja-JP" altLang="en-US" sz="2000" dirty="0" smtClean="0">
                <a:solidFill>
                  <a:prstClr val="black"/>
                </a:solidFill>
                <a:latin typeface="Meiryo" panose="020B0604030504040204" pitchFamily="34" charset="-128"/>
                <a:ea typeface="Meiryo" panose="020B0604030504040204" pitchFamily="34" charset="-128"/>
              </a:rPr>
              <a:t>　規制対象外に移行する</a:t>
            </a:r>
            <a:r>
              <a:rPr lang="en-US" altLang="ja-JP" sz="2000" dirty="0" smtClean="0">
                <a:solidFill>
                  <a:prstClr val="black"/>
                </a:solidFill>
                <a:latin typeface="Meiryo" panose="020B0604030504040204" pitchFamily="34" charset="-128"/>
                <a:ea typeface="Meiryo" panose="020B0604030504040204" pitchFamily="34" charset="-128"/>
              </a:rPr>
              <a:t/>
            </a:r>
            <a:br>
              <a:rPr lang="en-US" altLang="ja-JP" sz="2000" dirty="0" smtClean="0">
                <a:solidFill>
                  <a:prstClr val="black"/>
                </a:solidFill>
                <a:latin typeface="Meiryo" panose="020B0604030504040204" pitchFamily="34" charset="-128"/>
                <a:ea typeface="Meiryo" panose="020B0604030504040204" pitchFamily="34" charset="-128"/>
              </a:rPr>
            </a:br>
            <a:r>
              <a:rPr lang="ja-JP" altLang="en-US" sz="2000" dirty="0" smtClean="0">
                <a:solidFill>
                  <a:prstClr val="black"/>
                </a:solidFill>
                <a:latin typeface="Meiryo" panose="020B0604030504040204" pitchFamily="34" charset="-128"/>
                <a:ea typeface="Meiryo" panose="020B0604030504040204" pitchFamily="34" charset="-128"/>
              </a:rPr>
              <a:t>→規制対象外のため、十分な対策が取られない</a:t>
            </a:r>
            <a:r>
              <a:rPr lang="en-US" altLang="ja-JP" sz="2000" dirty="0" smtClean="0">
                <a:solidFill>
                  <a:prstClr val="black"/>
                </a:solidFill>
                <a:latin typeface="Meiryo" panose="020B0604030504040204" pitchFamily="34" charset="-128"/>
                <a:ea typeface="Meiryo" panose="020B0604030504040204" pitchFamily="34" charset="-128"/>
              </a:rPr>
              <a:t/>
            </a:r>
            <a:br>
              <a:rPr lang="en-US" altLang="ja-JP" sz="2000" dirty="0" smtClean="0">
                <a:solidFill>
                  <a:prstClr val="black"/>
                </a:solidFill>
                <a:latin typeface="Meiryo" panose="020B0604030504040204" pitchFamily="34" charset="-128"/>
                <a:ea typeface="Meiryo" panose="020B0604030504040204" pitchFamily="34" charset="-128"/>
              </a:rPr>
            </a:br>
            <a:r>
              <a:rPr lang="ja-JP" altLang="en-US" sz="2000" dirty="0" smtClean="0">
                <a:solidFill>
                  <a:prstClr val="black"/>
                </a:solidFill>
                <a:latin typeface="Meiryo" panose="020B0604030504040204" pitchFamily="34" charset="-128"/>
                <a:ea typeface="Meiryo" panose="020B0604030504040204" pitchFamily="34" charset="-128"/>
              </a:rPr>
              <a:t>という流れ（代替すること自体は良いことではあるが、代替先も無害ではない）</a:t>
            </a:r>
            <a:endParaRPr lang="en-US" altLang="ja-JP" sz="2000" dirty="0" smtClean="0">
              <a:solidFill>
                <a:prstClr val="black"/>
              </a:solidFill>
              <a:latin typeface="Meiryo" panose="020B0604030504040204" pitchFamily="34" charset="-128"/>
              <a:ea typeface="Meiryo" panose="020B0604030504040204" pitchFamily="34" charset="-128"/>
            </a:endParaRPr>
          </a:p>
        </p:txBody>
      </p:sp>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改正省令の概要</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4</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化学物質中毒等の災害発生</a:t>
            </a:r>
            <a:r>
              <a:rPr kumimoji="0"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状況</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411069736"/>
              </p:ext>
            </p:extLst>
          </p:nvPr>
        </p:nvGraphicFramePr>
        <p:xfrm>
          <a:off x="2756756" y="4611851"/>
          <a:ext cx="4392488" cy="2246331"/>
        </p:xfrm>
        <a:graphic>
          <a:graphicData uri="http://schemas.openxmlformats.org/drawingml/2006/table">
            <a:tbl>
              <a:tblPr/>
              <a:tblGrid>
                <a:gridCol w="1346505">
                  <a:extLst>
                    <a:ext uri="{9D8B030D-6E8A-4147-A177-3AD203B41FA5}">
                      <a16:colId xmlns:a16="http://schemas.microsoft.com/office/drawing/2014/main" val="3458913634"/>
                    </a:ext>
                  </a:extLst>
                </a:gridCol>
                <a:gridCol w="996152">
                  <a:extLst>
                    <a:ext uri="{9D8B030D-6E8A-4147-A177-3AD203B41FA5}">
                      <a16:colId xmlns:a16="http://schemas.microsoft.com/office/drawing/2014/main" val="1021240176"/>
                    </a:ext>
                  </a:extLst>
                </a:gridCol>
                <a:gridCol w="683277">
                  <a:extLst>
                    <a:ext uri="{9D8B030D-6E8A-4147-A177-3AD203B41FA5}">
                      <a16:colId xmlns:a16="http://schemas.microsoft.com/office/drawing/2014/main" val="1508103239"/>
                    </a:ext>
                  </a:extLst>
                </a:gridCol>
                <a:gridCol w="683277">
                  <a:extLst>
                    <a:ext uri="{9D8B030D-6E8A-4147-A177-3AD203B41FA5}">
                      <a16:colId xmlns:a16="http://schemas.microsoft.com/office/drawing/2014/main" val="2067405573"/>
                    </a:ext>
                  </a:extLst>
                </a:gridCol>
                <a:gridCol w="683277">
                  <a:extLst>
                    <a:ext uri="{9D8B030D-6E8A-4147-A177-3AD203B41FA5}">
                      <a16:colId xmlns:a16="http://schemas.microsoft.com/office/drawing/2014/main" val="1785270046"/>
                    </a:ext>
                  </a:extLst>
                </a:gridCol>
              </a:tblGrid>
              <a:tr h="203388">
                <a:tc rowSpan="2">
                  <a:txBody>
                    <a:bodyPr/>
                    <a:lstStyle/>
                    <a:p>
                      <a:endParaRPr kumimoji="1" lang="ja-JP" altLang="en-US" sz="900" b="0" dirty="0">
                        <a:latin typeface="游ゴシック" panose="020B0400000000000000" pitchFamily="50" charset="-128"/>
                        <a:ea typeface="游ゴシック" panose="020B0400000000000000" pitchFamily="50" charset="-128"/>
                      </a:endParaRPr>
                    </a:p>
                  </a:txBody>
                  <a:tcPr marL="33231" marR="33231" marT="16615" marB="16615">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900" b="0" dirty="0">
                          <a:latin typeface="游ゴシック" panose="020B0400000000000000" pitchFamily="50" charset="-128"/>
                          <a:ea typeface="游ゴシック" panose="020B0400000000000000" pitchFamily="50" charset="-128"/>
                        </a:rPr>
                        <a:t>件数</a:t>
                      </a:r>
                      <a:endParaRPr kumimoji="1" lang="en-US" altLang="ja-JP" sz="900" b="0" dirty="0">
                        <a:latin typeface="游ゴシック" panose="020B0400000000000000" pitchFamily="50" charset="-128"/>
                        <a:ea typeface="游ゴシック" panose="020B0400000000000000" pitchFamily="50" charset="-128"/>
                      </a:endParaRPr>
                    </a:p>
                    <a:p>
                      <a:pPr algn="ctr"/>
                      <a:r>
                        <a:rPr kumimoji="1" lang="ja-JP" altLang="en-US" sz="900" b="0" dirty="0">
                          <a:latin typeface="游ゴシック" panose="020B0400000000000000" pitchFamily="50" charset="-128"/>
                          <a:ea typeface="游ゴシック" panose="020B0400000000000000" pitchFamily="50" charset="-128"/>
                        </a:rPr>
                        <a:t>（平成</a:t>
                      </a:r>
                      <a:r>
                        <a:rPr kumimoji="1" lang="en-US" altLang="ja-JP" sz="900" b="0" dirty="0">
                          <a:latin typeface="游ゴシック" panose="020B0400000000000000" pitchFamily="50" charset="-128"/>
                          <a:ea typeface="游ゴシック" panose="020B0400000000000000" pitchFamily="50" charset="-128"/>
                        </a:rPr>
                        <a:t>30</a:t>
                      </a:r>
                      <a:r>
                        <a:rPr kumimoji="1" lang="ja-JP" altLang="en-US" sz="900" b="0" dirty="0">
                          <a:latin typeface="游ゴシック" panose="020B0400000000000000" pitchFamily="50" charset="-128"/>
                          <a:ea typeface="游ゴシック" panose="020B0400000000000000" pitchFamily="50" charset="-128"/>
                        </a:rPr>
                        <a:t>年）</a:t>
                      </a: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900" b="0" dirty="0">
                          <a:latin typeface="游ゴシック" panose="020B0400000000000000" pitchFamily="50" charset="-128"/>
                          <a:ea typeface="游ゴシック" panose="020B0400000000000000" pitchFamily="50" charset="-128"/>
                        </a:rPr>
                        <a:t>障害内容別の件数</a:t>
                      </a:r>
                      <a:r>
                        <a:rPr kumimoji="1" lang="en-US" altLang="ja-JP" sz="900" b="0" dirty="0">
                          <a:latin typeface="游ゴシック" panose="020B0400000000000000" pitchFamily="50" charset="-128"/>
                          <a:ea typeface="游ゴシック" panose="020B0400000000000000" pitchFamily="50" charset="-128"/>
                        </a:rPr>
                        <a:t>(</a:t>
                      </a:r>
                      <a:r>
                        <a:rPr kumimoji="1" lang="ja-JP" altLang="en-US" sz="900" b="0" dirty="0">
                          <a:latin typeface="游ゴシック" panose="020B0400000000000000" pitchFamily="50" charset="-128"/>
                          <a:ea typeface="游ゴシック" panose="020B0400000000000000" pitchFamily="50" charset="-128"/>
                        </a:rPr>
                        <a:t>重複あり</a:t>
                      </a:r>
                      <a:r>
                        <a:rPr kumimoji="1" lang="en-US" altLang="ja-JP" sz="900" b="0" dirty="0">
                          <a:latin typeface="游ゴシック" panose="020B0400000000000000" pitchFamily="50" charset="-128"/>
                          <a:ea typeface="游ゴシック" panose="020B0400000000000000" pitchFamily="50" charset="-128"/>
                        </a:rPr>
                        <a:t>)</a:t>
                      </a:r>
                      <a:endParaRPr kumimoji="1" lang="ja-JP" altLang="en-US" sz="900" b="0" dirty="0">
                        <a:latin typeface="游ゴシック" panose="020B0400000000000000" pitchFamily="50" charset="-128"/>
                        <a:ea typeface="游ゴシック" panose="020B0400000000000000" pitchFamily="50" charset="-128"/>
                      </a:endParaRPr>
                    </a:p>
                  </a:txBody>
                  <a:tcPr marL="33231" marR="33231" marT="16615" marB="166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1474223"/>
                  </a:ext>
                </a:extLst>
              </a:tr>
              <a:tr h="203388">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b="0" dirty="0">
                          <a:latin typeface="游ゴシック" panose="020B0400000000000000" pitchFamily="50" charset="-128"/>
                          <a:ea typeface="游ゴシック" panose="020B0400000000000000" pitchFamily="50" charset="-128"/>
                        </a:rPr>
                        <a:t>中毒等</a:t>
                      </a:r>
                    </a:p>
                  </a:txBody>
                  <a:tcPr marL="33231" marR="33231" marT="16615" marB="166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0" dirty="0">
                          <a:latin typeface="游ゴシック" panose="020B0400000000000000" pitchFamily="50" charset="-128"/>
                          <a:ea typeface="游ゴシック" panose="020B0400000000000000" pitchFamily="50" charset="-128"/>
                        </a:rPr>
                        <a:t>眼障害</a:t>
                      </a:r>
                    </a:p>
                  </a:txBody>
                  <a:tcPr marL="33231" marR="33231" marT="16615" marB="166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0" dirty="0">
                          <a:latin typeface="游ゴシック" panose="020B0400000000000000" pitchFamily="50" charset="-128"/>
                          <a:ea typeface="游ゴシック" panose="020B0400000000000000" pitchFamily="50" charset="-128"/>
                        </a:rPr>
                        <a:t>皮膚障害</a:t>
                      </a:r>
                    </a:p>
                  </a:txBody>
                  <a:tcPr marL="33231" marR="33231" marT="16615" marB="166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1599883"/>
                  </a:ext>
                </a:extLst>
              </a:tr>
              <a:tr h="367911">
                <a:tc>
                  <a:txBody>
                    <a:bodyPr/>
                    <a:lstStyle/>
                    <a:p>
                      <a:r>
                        <a:rPr kumimoji="1" lang="ja-JP" altLang="en-US" sz="900" b="0" dirty="0">
                          <a:latin typeface="游ゴシック" panose="020B0400000000000000" pitchFamily="50" charset="-128"/>
                          <a:ea typeface="游ゴシック" panose="020B0400000000000000" pitchFamily="50" charset="-128"/>
                        </a:rPr>
                        <a:t>特別規則対象物質</a:t>
                      </a: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900" b="0" dirty="0">
                          <a:solidFill>
                            <a:schemeClr val="tx1"/>
                          </a:solidFill>
                          <a:latin typeface="游ゴシック" panose="020B0400000000000000" pitchFamily="50" charset="-128"/>
                          <a:ea typeface="游ゴシック" panose="020B0400000000000000" pitchFamily="50" charset="-128"/>
                        </a:rPr>
                        <a:t>77 (18.5</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38</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(42.2</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18</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(20.0</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34</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(37.8</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529431"/>
                  </a:ext>
                </a:extLst>
              </a:tr>
              <a:tr h="367911">
                <a:tc>
                  <a:txBody>
                    <a:bodyPr/>
                    <a:lstStyle/>
                    <a:p>
                      <a:r>
                        <a:rPr kumimoji="1" lang="ja-JP" altLang="en-US" sz="900" b="0" dirty="0">
                          <a:latin typeface="游ゴシック" panose="020B0400000000000000" pitchFamily="50" charset="-128"/>
                          <a:ea typeface="游ゴシック" panose="020B0400000000000000" pitchFamily="50" charset="-128"/>
                        </a:rPr>
                        <a:t>特別規則以外のＳＤＳ交付義務対象物質</a:t>
                      </a: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kumimoji="1" lang="en-US" altLang="ja-JP" sz="900" b="0" dirty="0">
                          <a:solidFill>
                            <a:schemeClr val="tx1"/>
                          </a:solidFill>
                          <a:latin typeface="游ゴシック" panose="020B0400000000000000" pitchFamily="50" charset="-128"/>
                          <a:ea typeface="游ゴシック" panose="020B0400000000000000" pitchFamily="50" charset="-128"/>
                        </a:rPr>
                        <a:t>114 (27.4</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15</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(11.5</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40</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(30.8</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75</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(57.7</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933095672"/>
                  </a:ext>
                </a:extLst>
              </a:tr>
              <a:tr h="367911">
                <a:tc>
                  <a:txBody>
                    <a:bodyPr/>
                    <a:lstStyle/>
                    <a:p>
                      <a:r>
                        <a:rPr kumimoji="1" lang="ja-JP" altLang="en-US" sz="900" b="0" dirty="0">
                          <a:latin typeface="游ゴシック" panose="020B0400000000000000" pitchFamily="50" charset="-128"/>
                          <a:ea typeface="游ゴシック" panose="020B0400000000000000" pitchFamily="50" charset="-128"/>
                        </a:rPr>
                        <a:t>ＳＤＳ交付義務対象外物質</a:t>
                      </a: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kumimoji="1" lang="en-US" altLang="ja-JP" sz="900" b="0" dirty="0">
                          <a:solidFill>
                            <a:schemeClr val="tx1"/>
                          </a:solidFill>
                          <a:latin typeface="游ゴシック" panose="020B0400000000000000" pitchFamily="50" charset="-128"/>
                          <a:ea typeface="游ゴシック" panose="020B0400000000000000" pitchFamily="50" charset="-128"/>
                        </a:rPr>
                        <a:t>63 (15.1</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5</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(7.5</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27</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(40.3</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35</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(52.2</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332171830"/>
                  </a:ext>
                </a:extLst>
              </a:tr>
              <a:tr h="367911">
                <a:tc>
                  <a:txBody>
                    <a:bodyPr/>
                    <a:lstStyle/>
                    <a:p>
                      <a:r>
                        <a:rPr kumimoji="1" lang="ja-JP" altLang="en-US" sz="900" b="0" dirty="0">
                          <a:latin typeface="游ゴシック" panose="020B0400000000000000" pitchFamily="50" charset="-128"/>
                          <a:ea typeface="游ゴシック" panose="020B0400000000000000" pitchFamily="50" charset="-128"/>
                        </a:rPr>
                        <a:t>物質名が特定できていないもの</a:t>
                      </a: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a:r>
                        <a:rPr kumimoji="1" lang="en-US" altLang="ja-JP" sz="900" b="0" dirty="0">
                          <a:solidFill>
                            <a:schemeClr val="tx1"/>
                          </a:solidFill>
                          <a:latin typeface="游ゴシック" panose="020B0400000000000000" pitchFamily="50" charset="-128"/>
                          <a:ea typeface="游ゴシック" panose="020B0400000000000000" pitchFamily="50" charset="-128"/>
                        </a:rPr>
                        <a:t>162 (38.9</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10</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(5.8</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46</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(26.7</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116</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(67.4</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371565008"/>
                  </a:ext>
                </a:extLst>
              </a:tr>
              <a:tr h="367911">
                <a:tc>
                  <a:txBody>
                    <a:bodyPr/>
                    <a:lstStyle/>
                    <a:p>
                      <a:pPr algn="ctr"/>
                      <a:r>
                        <a:rPr kumimoji="1" lang="ja-JP" altLang="en-US" sz="900" b="0" dirty="0">
                          <a:latin typeface="游ゴシック" panose="020B0400000000000000" pitchFamily="50" charset="-128"/>
                          <a:ea typeface="游ゴシック" panose="020B0400000000000000" pitchFamily="50" charset="-128"/>
                        </a:rPr>
                        <a:t>合計</a:t>
                      </a: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l"/>
                      <a:r>
                        <a:rPr kumimoji="1" lang="en-US" altLang="ja-JP" sz="900" b="0" dirty="0">
                          <a:solidFill>
                            <a:schemeClr val="tx1"/>
                          </a:solidFill>
                          <a:latin typeface="游ゴシック" panose="020B0400000000000000" pitchFamily="50" charset="-128"/>
                          <a:ea typeface="游ゴシック" panose="020B0400000000000000" pitchFamily="50" charset="-128"/>
                        </a:rPr>
                        <a:t>    416  </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68</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(14.8</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131</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(28.5</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260</a:t>
                      </a:r>
                    </a:p>
                    <a:p>
                      <a:pPr algn="ctr"/>
                      <a:r>
                        <a:rPr kumimoji="1" lang="en-US" altLang="ja-JP" sz="900" b="0" dirty="0">
                          <a:solidFill>
                            <a:schemeClr val="tx1"/>
                          </a:solidFill>
                          <a:latin typeface="游ゴシック" panose="020B0400000000000000" pitchFamily="50" charset="-128"/>
                          <a:ea typeface="游ゴシック" panose="020B0400000000000000" pitchFamily="50" charset="-128"/>
                        </a:rPr>
                        <a:t>(56.6</a:t>
                      </a:r>
                      <a:r>
                        <a:rPr kumimoji="1" lang="ja-JP" altLang="en-US" sz="900" b="0" dirty="0">
                          <a:solidFill>
                            <a:schemeClr val="tx1"/>
                          </a:solidFill>
                          <a:latin typeface="游ゴシック" panose="020B0400000000000000" pitchFamily="50" charset="-128"/>
                          <a:ea typeface="游ゴシック" panose="020B0400000000000000" pitchFamily="50" charset="-128"/>
                        </a:rPr>
                        <a:t>％</a:t>
                      </a:r>
                      <a:r>
                        <a:rPr kumimoji="1" lang="en-US" altLang="ja-JP" sz="900" b="0" dirty="0">
                          <a:solidFill>
                            <a:schemeClr val="tx1"/>
                          </a:solidFill>
                          <a:latin typeface="游ゴシック" panose="020B0400000000000000" pitchFamily="50" charset="-128"/>
                          <a:ea typeface="游ゴシック" panose="020B0400000000000000" pitchFamily="50" charset="-128"/>
                        </a:rPr>
                        <a:t>)</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marL="33231" marR="33231"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43705"/>
                  </a:ext>
                </a:extLst>
              </a:tr>
            </a:tbl>
          </a:graphicData>
        </a:graphic>
      </p:graphicFrame>
    </p:spTree>
    <p:extLst>
      <p:ext uri="{BB962C8B-B14F-4D97-AF65-F5344CB8AC3E}">
        <p14:creationId xmlns:p14="http://schemas.microsoft.com/office/powerpoint/2010/main" val="25440988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49</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改善事例①</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9057456" y="6010548"/>
            <a:ext cx="565642" cy="154756"/>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1014474" y="1431523"/>
            <a:ext cx="6813555" cy="5016830"/>
          </a:xfrm>
          <a:prstGeom prst="rect">
            <a:avLst/>
          </a:prstGeom>
        </p:spPr>
      </p:pic>
    </p:spTree>
    <p:extLst>
      <p:ext uri="{BB962C8B-B14F-4D97-AF65-F5344CB8AC3E}">
        <p14:creationId xmlns:p14="http://schemas.microsoft.com/office/powerpoint/2010/main" val="28127417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50</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改善事例①</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9057456" y="6010548"/>
            <a:ext cx="565642" cy="154756"/>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1951104" y="5594035"/>
            <a:ext cx="5876925" cy="1123950"/>
          </a:xfrm>
          <a:prstGeom prst="rect">
            <a:avLst/>
          </a:prstGeom>
        </p:spPr>
      </p:pic>
      <p:grpSp>
        <p:nvGrpSpPr>
          <p:cNvPr id="7" name="グループ化 6"/>
          <p:cNvGrpSpPr/>
          <p:nvPr/>
        </p:nvGrpSpPr>
        <p:grpSpPr>
          <a:xfrm>
            <a:off x="2012827" y="1418877"/>
            <a:ext cx="5549795" cy="4165724"/>
            <a:chOff x="1640633" y="1590904"/>
            <a:chExt cx="5832648" cy="4554177"/>
          </a:xfrm>
        </p:grpSpPr>
        <p:pic>
          <p:nvPicPr>
            <p:cNvPr id="2" name="図 1"/>
            <p:cNvPicPr>
              <a:picLocks noChangeAspect="1"/>
            </p:cNvPicPr>
            <p:nvPr/>
          </p:nvPicPr>
          <p:blipFill rotWithShape="1">
            <a:blip r:embed="rId5"/>
            <a:srcRect t="24816"/>
            <a:stretch/>
          </p:blipFill>
          <p:spPr>
            <a:xfrm>
              <a:off x="1640633" y="1590904"/>
              <a:ext cx="5832648" cy="4554177"/>
            </a:xfrm>
            <a:prstGeom prst="rect">
              <a:avLst/>
            </a:prstGeom>
          </p:spPr>
        </p:pic>
        <p:pic>
          <p:nvPicPr>
            <p:cNvPr id="11" name="図 10"/>
            <p:cNvPicPr>
              <a:picLocks noChangeAspect="1"/>
            </p:cNvPicPr>
            <p:nvPr/>
          </p:nvPicPr>
          <p:blipFill rotWithShape="1">
            <a:blip r:embed="rId5"/>
            <a:srcRect r="87654" b="93432"/>
            <a:stretch/>
          </p:blipFill>
          <p:spPr>
            <a:xfrm>
              <a:off x="1640633" y="1590904"/>
              <a:ext cx="720079" cy="397936"/>
            </a:xfrm>
            <a:prstGeom prst="rect">
              <a:avLst/>
            </a:prstGeom>
          </p:spPr>
        </p:pic>
      </p:grpSp>
    </p:spTree>
    <p:extLst>
      <p:ext uri="{BB962C8B-B14F-4D97-AF65-F5344CB8AC3E}">
        <p14:creationId xmlns:p14="http://schemas.microsoft.com/office/powerpoint/2010/main" val="40364480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51</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改善事例②</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9057456" y="6010548"/>
            <a:ext cx="565642" cy="154756"/>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1064568" y="1461723"/>
            <a:ext cx="6696583" cy="5382217"/>
            <a:chOff x="1133534" y="1026401"/>
            <a:chExt cx="6696583" cy="5382217"/>
          </a:xfrm>
        </p:grpSpPr>
        <p:pic>
          <p:nvPicPr>
            <p:cNvPr id="2" name="図 1"/>
            <p:cNvPicPr>
              <a:picLocks noChangeAspect="1"/>
            </p:cNvPicPr>
            <p:nvPr/>
          </p:nvPicPr>
          <p:blipFill rotWithShape="1">
            <a:blip r:embed="rId4"/>
            <a:srcRect b="11745"/>
            <a:stretch/>
          </p:blipFill>
          <p:spPr>
            <a:xfrm>
              <a:off x="1133534" y="1026401"/>
              <a:ext cx="6696583" cy="4850871"/>
            </a:xfrm>
            <a:prstGeom prst="rect">
              <a:avLst/>
            </a:prstGeom>
          </p:spPr>
        </p:pic>
        <p:pic>
          <p:nvPicPr>
            <p:cNvPr id="11" name="図 10"/>
            <p:cNvPicPr>
              <a:picLocks noChangeAspect="1"/>
            </p:cNvPicPr>
            <p:nvPr/>
          </p:nvPicPr>
          <p:blipFill rotWithShape="1">
            <a:blip r:embed="rId4"/>
            <a:srcRect l="56777" t="89086" r="15590" b="1246"/>
            <a:stretch/>
          </p:blipFill>
          <p:spPr>
            <a:xfrm>
              <a:off x="4567842" y="5877272"/>
              <a:ext cx="1850436" cy="531346"/>
            </a:xfrm>
            <a:prstGeom prst="rect">
              <a:avLst/>
            </a:prstGeom>
          </p:spPr>
        </p:pic>
      </p:grpSp>
    </p:spTree>
    <p:extLst>
      <p:ext uri="{BB962C8B-B14F-4D97-AF65-F5344CB8AC3E}">
        <p14:creationId xmlns:p14="http://schemas.microsoft.com/office/powerpoint/2010/main" val="2167377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856656" y="1433274"/>
            <a:ext cx="5827357" cy="4123443"/>
            <a:chOff x="1928812" y="1418877"/>
            <a:chExt cx="6048375" cy="4387577"/>
          </a:xfrm>
        </p:grpSpPr>
        <p:pic>
          <p:nvPicPr>
            <p:cNvPr id="2" name="図 1"/>
            <p:cNvPicPr>
              <a:picLocks noChangeAspect="1"/>
            </p:cNvPicPr>
            <p:nvPr/>
          </p:nvPicPr>
          <p:blipFill rotWithShape="1">
            <a:blip r:embed="rId3"/>
            <a:srcRect t="27344"/>
            <a:stretch/>
          </p:blipFill>
          <p:spPr>
            <a:xfrm>
              <a:off x="1928812" y="1418877"/>
              <a:ext cx="6048375" cy="4387577"/>
            </a:xfrm>
            <a:prstGeom prst="rect">
              <a:avLst/>
            </a:prstGeom>
          </p:spPr>
        </p:pic>
        <p:pic>
          <p:nvPicPr>
            <p:cNvPr id="11" name="図 10"/>
            <p:cNvPicPr>
              <a:picLocks noChangeAspect="1"/>
            </p:cNvPicPr>
            <p:nvPr/>
          </p:nvPicPr>
          <p:blipFill rotWithShape="1">
            <a:blip r:embed="rId4"/>
            <a:srcRect r="87654" b="93432"/>
            <a:stretch/>
          </p:blipFill>
          <p:spPr>
            <a:xfrm>
              <a:off x="1928812" y="1418877"/>
              <a:ext cx="685159" cy="363994"/>
            </a:xfrm>
            <a:prstGeom prst="rect">
              <a:avLst/>
            </a:prstGeom>
          </p:spPr>
        </p:pic>
      </p:grpSp>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52</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改善事例②</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9057456" y="6010548"/>
            <a:ext cx="565642" cy="154756"/>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6"/>
          <a:stretch>
            <a:fillRect/>
          </a:stretch>
        </p:blipFill>
        <p:spPr>
          <a:xfrm>
            <a:off x="1856656" y="5556717"/>
            <a:ext cx="5829300" cy="1343025"/>
          </a:xfrm>
          <a:prstGeom prst="rect">
            <a:avLst/>
          </a:prstGeom>
        </p:spPr>
      </p:pic>
    </p:spTree>
    <p:extLst>
      <p:ext uri="{BB962C8B-B14F-4D97-AF65-F5344CB8AC3E}">
        <p14:creationId xmlns:p14="http://schemas.microsoft.com/office/powerpoint/2010/main" val="3968006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53</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改善事例③</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9057456" y="6010548"/>
            <a:ext cx="565642" cy="154756"/>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a:grpSpLocks noChangeAspect="1"/>
          </p:cNvGrpSpPr>
          <p:nvPr/>
        </p:nvGrpSpPr>
        <p:grpSpPr>
          <a:xfrm>
            <a:off x="2072680" y="1497426"/>
            <a:ext cx="5361490" cy="5289712"/>
            <a:chOff x="992560" y="1412776"/>
            <a:chExt cx="5591175" cy="5516322"/>
          </a:xfrm>
        </p:grpSpPr>
        <p:pic>
          <p:nvPicPr>
            <p:cNvPr id="2" name="図 1"/>
            <p:cNvPicPr>
              <a:picLocks noChangeAspect="1"/>
            </p:cNvPicPr>
            <p:nvPr/>
          </p:nvPicPr>
          <p:blipFill rotWithShape="1">
            <a:blip r:embed="rId4"/>
            <a:srcRect t="15330"/>
            <a:stretch/>
          </p:blipFill>
          <p:spPr>
            <a:xfrm>
              <a:off x="992560" y="1412776"/>
              <a:ext cx="5591175" cy="5516322"/>
            </a:xfrm>
            <a:prstGeom prst="rect">
              <a:avLst/>
            </a:prstGeom>
          </p:spPr>
        </p:pic>
        <p:pic>
          <p:nvPicPr>
            <p:cNvPr id="11" name="図 10"/>
            <p:cNvPicPr>
              <a:picLocks noChangeAspect="1"/>
            </p:cNvPicPr>
            <p:nvPr/>
          </p:nvPicPr>
          <p:blipFill rotWithShape="1">
            <a:blip r:embed="rId4"/>
            <a:srcRect r="56361" b="94474"/>
            <a:stretch/>
          </p:blipFill>
          <p:spPr>
            <a:xfrm>
              <a:off x="992560" y="1412776"/>
              <a:ext cx="2439940" cy="360040"/>
            </a:xfrm>
            <a:prstGeom prst="rect">
              <a:avLst/>
            </a:prstGeom>
          </p:spPr>
        </p:pic>
      </p:grpSp>
    </p:spTree>
    <p:extLst>
      <p:ext uri="{BB962C8B-B14F-4D97-AF65-F5344CB8AC3E}">
        <p14:creationId xmlns:p14="http://schemas.microsoft.com/office/powerpoint/2010/main" val="13426704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54</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改善事例③</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9057456" y="6010548"/>
            <a:ext cx="565642" cy="154756"/>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1785891" y="5591697"/>
            <a:ext cx="5968887" cy="1259313"/>
          </a:xfrm>
          <a:prstGeom prst="rect">
            <a:avLst/>
          </a:prstGeom>
        </p:spPr>
      </p:pic>
      <p:grpSp>
        <p:nvGrpSpPr>
          <p:cNvPr id="6" name="グループ化 5"/>
          <p:cNvGrpSpPr>
            <a:grpSpLocks noChangeAspect="1"/>
          </p:cNvGrpSpPr>
          <p:nvPr/>
        </p:nvGrpSpPr>
        <p:grpSpPr>
          <a:xfrm>
            <a:off x="1928664" y="1391714"/>
            <a:ext cx="5752863" cy="4192561"/>
            <a:chOff x="1496616" y="1061953"/>
            <a:chExt cx="7010358" cy="5108996"/>
          </a:xfrm>
        </p:grpSpPr>
        <p:pic>
          <p:nvPicPr>
            <p:cNvPr id="5" name="図 4"/>
            <p:cNvPicPr>
              <a:picLocks noChangeAspect="1"/>
            </p:cNvPicPr>
            <p:nvPr/>
          </p:nvPicPr>
          <p:blipFill rotWithShape="1">
            <a:blip r:embed="rId5"/>
            <a:srcRect l="3202" t="9410"/>
            <a:stretch/>
          </p:blipFill>
          <p:spPr>
            <a:xfrm>
              <a:off x="1496616" y="1061953"/>
              <a:ext cx="7010358" cy="5108996"/>
            </a:xfrm>
            <a:prstGeom prst="rect">
              <a:avLst/>
            </a:prstGeom>
          </p:spPr>
        </p:pic>
        <p:pic>
          <p:nvPicPr>
            <p:cNvPr id="11" name="図 10"/>
            <p:cNvPicPr>
              <a:picLocks noChangeAspect="1"/>
            </p:cNvPicPr>
            <p:nvPr/>
          </p:nvPicPr>
          <p:blipFill rotWithShape="1">
            <a:blip r:embed="rId6"/>
            <a:srcRect r="87654" b="93432"/>
            <a:stretch/>
          </p:blipFill>
          <p:spPr>
            <a:xfrm>
              <a:off x="1496616" y="1061953"/>
              <a:ext cx="864096" cy="447782"/>
            </a:xfrm>
            <a:prstGeom prst="rect">
              <a:avLst/>
            </a:prstGeom>
          </p:spPr>
        </p:pic>
      </p:grpSp>
    </p:spTree>
    <p:extLst>
      <p:ext uri="{BB962C8B-B14F-4D97-AF65-F5344CB8AC3E}">
        <p14:creationId xmlns:p14="http://schemas.microsoft.com/office/powerpoint/2010/main" val="5201072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55</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lvl="0" algn="ctr" defTabSz="914400">
              <a:defRPr/>
            </a:pPr>
            <a:r>
              <a:rPr kumimoji="0"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リスクアセスメント実施後に行うこと</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8049344" y="6244177"/>
            <a:ext cx="1512168" cy="22333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129464" y="5373216"/>
            <a:ext cx="720080" cy="28803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72480" y="1628800"/>
            <a:ext cx="9469052" cy="3939540"/>
          </a:xfrm>
          <a:prstGeom prst="rect">
            <a:avLst/>
          </a:prstGeom>
        </p:spPr>
        <p:txBody>
          <a:bodyPr wrap="square">
            <a:spAutoFit/>
          </a:bodyPr>
          <a:lstStyle/>
          <a:p>
            <a:pPr>
              <a:lnSpc>
                <a:spcPts val="2500"/>
              </a:lnSpc>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リスクアセスメントの結果や、講じた対策の内容について、関係労働者から意見を集める機会を設ける。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以下の４点について、</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年に</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回、記録を作成し、その記録を保存する。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リスクアセスメントの結果と結果を踏まえて講じた対策（３年保存）</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化学物質のばく露状況（３年保存・がん原性物質は</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年保存）</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労働者の氏名、作業の概要、従事期間</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がん原性物質に著しく汚染された場合は汚染概要と応急処置の概要</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（いずれも</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年保存）</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関係労働者からの聴取状況（３年保存）</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164468" y="1448169"/>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意見の聴取</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64468" y="2780928"/>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記録</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16" name="正方形/長方形 15"/>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7839414" y="1366187"/>
            <a:ext cx="1913503" cy="313430"/>
          </a:xfrm>
          <a:prstGeom prst="rect">
            <a:avLst/>
          </a:prstGeom>
          <a:solidFill>
            <a:srgbClr val="FF9933"/>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濃度基準値なし</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819182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56</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リスクアセスメント実施後に行うこと</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10" name="正方形/長方形 9"/>
          <p:cNvSpPr/>
          <p:nvPr/>
        </p:nvSpPr>
        <p:spPr>
          <a:xfrm>
            <a:off x="8049344" y="6244177"/>
            <a:ext cx="1512168" cy="22333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129464" y="5373216"/>
            <a:ext cx="720080" cy="288032"/>
          </a:xfrm>
          <a:prstGeom prst="rect">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72480" y="1628800"/>
            <a:ext cx="9469052" cy="5221942"/>
          </a:xfrm>
          <a:prstGeom prst="rect">
            <a:avLst/>
          </a:prstGeom>
        </p:spPr>
        <p:txBody>
          <a:bodyPr wrap="square">
            <a:spAutoFit/>
          </a:bodyPr>
          <a:lstStyle/>
          <a:p>
            <a:pPr>
              <a:lnSpc>
                <a:spcPts val="2500"/>
              </a:lnSpc>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前頁１（措置の内容）について</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リスクアセスメントに基づく措置を検討し、これらの措置をまとめたマニュアルや作業規定を別途定めた場合は、当該マニュアルを引用しつつ、マニュアルのとおり措置を講じた旨の記録でも差し支えない。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前頁２（ばく露の状況）について</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測定結果の記録を保存する。作業手順どおりに作業した場合の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濃度</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を測定したうえでマニュアルを作成し、かつ、マニュアルに従って作業を行っている場合は、既に測定した濃度を記録することでも差し支えない。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前頁３（氏名等）について</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取り扱った物質名を記録すること。（</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の添付も可）</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前頁４（意見の聴取）について</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聴取した都度、記録すること。</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164468" y="1448169"/>
            <a:ext cx="2268252"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記録</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の作成（補足）</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7839414" y="1366187"/>
            <a:ext cx="1913503" cy="313430"/>
          </a:xfrm>
          <a:prstGeom prst="rect">
            <a:avLst/>
          </a:prstGeom>
          <a:solidFill>
            <a:srgbClr val="FF9933"/>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濃度基準値なし</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209825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新・リスクアセスメントの具体的な手順</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57</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リスクアセスメント実施後に行うこと（定期的な測定）</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272480" y="1628800"/>
            <a:ext cx="9633520" cy="4580741"/>
          </a:xfrm>
          <a:prstGeom prst="rect">
            <a:avLst/>
          </a:prstGeom>
        </p:spPr>
        <p:txBody>
          <a:bodyPr wrap="square">
            <a:spAutoFit/>
          </a:bodyPr>
          <a:lstStyle/>
          <a:p>
            <a:pPr>
              <a:lnSpc>
                <a:spcPts val="2500"/>
              </a:lnSpc>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呼吸域の濃度が濃度基準値を超えている場合（＝保護マスクによりばく露を低減している場合）は、６か月に１回、作業場所の空気を測定する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測定後、使用中の保護マスクの性能が十分であるか（作業場所の濃度が悪化していないか）確認する。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呼吸域の濃度が濃度基準値の２分の１を上回り、濃度基準値を超えない場合であっても、一定の頻度で測定することが望ましい。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定期的に行う測定は、ばく露状況（作業環境）に大きな変動</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がないことを確認することが目的のため、定点方式の作業環境</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測定などの方法も認められる。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6" name="図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029" y="4645925"/>
            <a:ext cx="2077971" cy="1821584"/>
          </a:xfrm>
          <a:prstGeom prst="rect">
            <a:avLst/>
          </a:prstGeom>
        </p:spPr>
      </p:pic>
      <p:sp>
        <p:nvSpPr>
          <p:cNvPr id="77" name="ひし形 76"/>
          <p:cNvSpPr/>
          <p:nvPr/>
        </p:nvSpPr>
        <p:spPr>
          <a:xfrm>
            <a:off x="7951754" y="5913312"/>
            <a:ext cx="961686" cy="324000"/>
          </a:xfrm>
          <a:prstGeom prst="diamond">
            <a:avLst/>
          </a:prstGeom>
          <a:no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271836" y="1481808"/>
            <a:ext cx="2142008"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基準値</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超え</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の場合</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271836" y="3405444"/>
            <a:ext cx="2142008"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基準値</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以下</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の場合</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271836" y="4645925"/>
            <a:ext cx="2142008"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共通事項</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7828029" y="1052736"/>
            <a:ext cx="1913503" cy="313430"/>
          </a:xfrm>
          <a:prstGeom prst="rect">
            <a:avLst/>
          </a:prstGeom>
          <a:solidFill>
            <a:srgbClr val="CC33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濃度基準値あり</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64405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2"/>
          </p:nvPr>
        </p:nvSpPr>
        <p:spPr/>
        <p:txBody>
          <a:bodyPr/>
          <a:lstStyle/>
          <a:p>
            <a:endParaRPr kumimoji="1" lang="ja-JP" altLang="en-US"/>
          </a:p>
        </p:txBody>
      </p:sp>
      <p:sp>
        <p:nvSpPr>
          <p:cNvPr id="3" name="タイトル 2"/>
          <p:cNvSpPr>
            <a:spLocks noGrp="1"/>
          </p:cNvSpPr>
          <p:nvPr>
            <p:ph type="title"/>
          </p:nvPr>
        </p:nvSpPr>
        <p:spPr/>
        <p:txBody>
          <a:bodyPr>
            <a:normAutofit/>
          </a:bodyPr>
          <a:lstStyle/>
          <a:p>
            <a:r>
              <a:rPr lang="ja-JP" altLang="en-US" sz="3600" dirty="0"/>
              <a:t>特定化学物質等に係る改正</a:t>
            </a:r>
            <a:r>
              <a:rPr lang="ja-JP" altLang="en-US" sz="3600" dirty="0" smtClean="0"/>
              <a:t>省令</a:t>
            </a:r>
            <a:endParaRPr kumimoji="1" lang="ja-JP" altLang="en-US" sz="3600" dirty="0"/>
          </a:p>
        </p:txBody>
      </p:sp>
      <p:sp>
        <p:nvSpPr>
          <p:cNvPr id="6" name="タイトル 2">
            <a:extLst>
              <a:ext uri="{FF2B5EF4-FFF2-40B4-BE49-F238E27FC236}">
                <a16:creationId xmlns:a16="http://schemas.microsoft.com/office/drawing/2014/main" id="{91DC918C-545E-4CBD-8CB8-ADAAE934B238}"/>
              </a:ext>
            </a:extLst>
          </p:cNvPr>
          <p:cNvSpPr txBox="1">
            <a:spLocks/>
          </p:cNvSpPr>
          <p:nvPr/>
        </p:nvSpPr>
        <p:spPr>
          <a:xfrm>
            <a:off x="-76200" y="4936237"/>
            <a:ext cx="2438400" cy="1921763"/>
          </a:xfrm>
          <a:prstGeom prst="rect">
            <a:avLst/>
          </a:prstGeom>
          <a:noFill/>
          <a:ln w="12700" cap="flat" cmpd="sng" algn="ctr">
            <a:noFill/>
            <a:prstDash val="solid"/>
            <a:miter lim="800000"/>
          </a:ln>
          <a:effectLst/>
        </p:spPr>
        <p:txBody>
          <a:bodyPr lIns="288000" tIns="180000" rIns="360000" bIns="72000" rtlCol="0" anchor="b"/>
          <a:lstStyle>
            <a:lvl1pPr algn="l" defTabSz="914400" rtl="0" eaLnBrk="1" latinLnBrk="0" hangingPunct="1">
              <a:lnSpc>
                <a:spcPct val="90000"/>
              </a:lnSpc>
              <a:spcBef>
                <a:spcPct val="0"/>
              </a:spcBef>
              <a:buNone/>
              <a:defRPr kumimoji="1" lang="en-US" altLang="en-US" sz="2400" b="1" i="0" kern="1200" spc="272">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lnSpc>
                <a:spcPct val="100000"/>
              </a:lnSpc>
              <a:spcBef>
                <a:spcPts val="0"/>
              </a:spcBef>
              <a:defRPr/>
            </a:pPr>
            <a:r>
              <a:rPr lang="ja-JP" altLang="en-US" sz="11500" spc="150" dirty="0">
                <a:solidFill>
                  <a:schemeClr val="bg1"/>
                </a:solidFill>
                <a:latin typeface="+mn-ea"/>
              </a:rPr>
              <a:t>６</a:t>
            </a:r>
            <a:endParaRPr lang="ja-JP" altLang="en-US" sz="11500" dirty="0">
              <a:solidFill>
                <a:schemeClr val="bg1"/>
              </a:solidFill>
            </a:endParaRPr>
          </a:p>
        </p:txBody>
      </p:sp>
    </p:spTree>
    <p:extLst>
      <p:ext uri="{BB962C8B-B14F-4D97-AF65-F5344CB8AC3E}">
        <p14:creationId xmlns:p14="http://schemas.microsoft.com/office/powerpoint/2010/main" val="130333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改正省令の概要</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5</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新たな化学物質管理</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72480" y="1628800"/>
            <a:ext cx="9741532" cy="3298339"/>
          </a:xfrm>
          <a:prstGeom prst="rect">
            <a:avLst/>
          </a:prstGeom>
        </p:spPr>
        <p:txBody>
          <a:bodyPr wrap="square">
            <a:spAutoFit/>
          </a:bodyPr>
          <a:lstStyle/>
          <a:p>
            <a:pPr>
              <a:lnSpc>
                <a:spcPts val="2500"/>
              </a:lnSpc>
              <a:tabLst>
                <a:tab pos="250578" algn="l"/>
              </a:tabLst>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lnSpc>
                <a:spcPts val="2500"/>
              </a:lnSpc>
              <a:buFont typeface="Wingdings" panose="05000000000000000000" pitchFamily="2" charset="2"/>
              <a:buChar char="Ø"/>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特定化学物質など</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123</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種以外であって、危険・有害性が確認された物質、</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2900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種を新たな対象とし、主に以下の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点の取組みを義務付ける。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ts val="2500"/>
              </a:lnSpc>
              <a:buFont typeface="+mj-lt"/>
              <a:buAutoNum type="arabicPeriod"/>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リスクアセスメントに基づき、ばく露を最小限とする。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（濃度基準値がある物質は、これを下回ること。）</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ts val="2500"/>
              </a:lnSpc>
              <a:buFont typeface="+mj-lt"/>
              <a:buAutoNum type="arabicPeriod"/>
              <a:tabLst>
                <a:tab pos="250578" algn="l"/>
              </a:tabLst>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達成のための手段は、リスクアセスメントの結果に基づき事業者が決定する。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ts val="2500"/>
              </a:lnSpc>
              <a:buFont typeface="+mj-lt"/>
              <a:buAutoNum type="arabicPeriod"/>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皮膚や眼に有害な物質</a:t>
            </a:r>
            <a:r>
              <a:rPr lang="ja-JP" altLang="en-US" sz="2000" smtClean="0">
                <a:latin typeface="メイリオ" panose="020B0604030504040204" pitchFamily="50" charset="-128"/>
                <a:ea typeface="メイリオ" panose="020B0604030504040204" pitchFamily="50" charset="-128"/>
                <a:cs typeface="メイリオ" panose="020B0604030504040204" pitchFamily="50" charset="-128"/>
              </a:rPr>
              <a:t>を取り扱う際</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は手袋や保護眼鏡を着用する。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（有害性が確認されている場合は義務、有害性が不明の場合は努力義務）</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ts val="2500"/>
              </a:lnSpc>
              <a:buFont typeface="+mj-lt"/>
              <a:buAutoNum type="arabicPeriod"/>
              <a:tabLst>
                <a:tab pos="250578" algn="l"/>
              </a:tabLst>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１～３のこれらを適切に行うための管理者を</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選任</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164468" y="1448169"/>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自</a:t>
            </a: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律</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管理型</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16496" y="5760935"/>
            <a:ext cx="9741532" cy="733534"/>
          </a:xfrm>
          <a:prstGeom prst="rect">
            <a:avLst/>
          </a:prstGeom>
        </p:spPr>
        <p:txBody>
          <a:bodyPr wrap="square">
            <a:spAutoFit/>
          </a:bodyPr>
          <a:lstStyle/>
          <a:p>
            <a:pPr>
              <a:lnSpc>
                <a:spcPts val="2500"/>
              </a:lnSpc>
              <a:tabLst>
                <a:tab pos="250578" algn="l"/>
              </a:tabLst>
            </a:pP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特定化学物質、有機溶剤等については従前どおりの対策をお願いします。</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500"/>
              </a:lnSpc>
              <a:tabLst>
                <a:tab pos="250578" algn="l"/>
              </a:tabLst>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（一部改正点あり）　</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110312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smtClean="0">
                <a:solidFill>
                  <a:schemeClr val="bg1"/>
                </a:solidFill>
                <a:latin typeface="メイリオ" panose="020B0604030504040204" pitchFamily="50" charset="-128"/>
                <a:ea typeface="メイリオ" panose="020B0604030504040204" pitchFamily="50" charset="-128"/>
              </a:rPr>
              <a:t>特定化学物質等に係る改正省令</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59</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特殊健康診断の緩和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72480" y="1628800"/>
            <a:ext cx="9741532" cy="4093428"/>
          </a:xfrm>
          <a:prstGeom prst="rect">
            <a:avLst/>
          </a:prstGeom>
        </p:spPr>
        <p:txBody>
          <a:bodyPr wrap="square">
            <a:spAutoFit/>
          </a:bodyPr>
          <a:lstStyle/>
          <a:p>
            <a:pPr marL="457200" indent="-457200">
              <a:buFont typeface="Wingdings" panose="05000000000000000000" pitchFamily="2" charset="2"/>
              <a:buChar char="Ø"/>
            </a:pPr>
            <a:r>
              <a:rPr lang="ja-JP" altLang="en-US" sz="2000" dirty="0" smtClean="0"/>
              <a:t>　労働者が以下</a:t>
            </a:r>
            <a:r>
              <a:rPr lang="ja-JP" altLang="en-US" sz="2000" dirty="0"/>
              <a:t>の条件を全て満たして</a:t>
            </a:r>
            <a:r>
              <a:rPr lang="ja-JP" altLang="en-US" sz="2000" dirty="0" smtClean="0"/>
              <a:t>いる場合、有機</a:t>
            </a:r>
            <a:r>
              <a:rPr lang="ja-JP" altLang="en-US" sz="2000" dirty="0"/>
              <a:t>溶剤、特定化学物質、</a:t>
            </a:r>
            <a:r>
              <a:rPr lang="ja-JP" altLang="en-US" sz="2000" dirty="0" smtClean="0"/>
              <a:t>鉛、四アルキル</a:t>
            </a:r>
            <a:r>
              <a:rPr lang="ja-JP" altLang="en-US" sz="2000" dirty="0"/>
              <a:t>鉛健康</a:t>
            </a:r>
            <a:r>
              <a:rPr lang="ja-JP" altLang="en-US" sz="2000" dirty="0" smtClean="0"/>
              <a:t>診断の実施頻度を、年</a:t>
            </a:r>
            <a:r>
              <a:rPr lang="ja-JP" altLang="en-US" sz="2000" dirty="0"/>
              <a:t>に</a:t>
            </a:r>
            <a:r>
              <a:rPr lang="en-US" altLang="ja-JP" sz="2000" dirty="0"/>
              <a:t>1</a:t>
            </a:r>
            <a:r>
              <a:rPr lang="ja-JP" altLang="en-US" sz="2000" dirty="0" smtClean="0"/>
              <a:t>回</a:t>
            </a:r>
            <a:r>
              <a:rPr lang="ja-JP" altLang="en-US" sz="2000" dirty="0"/>
              <a:t>に</a:t>
            </a:r>
            <a:r>
              <a:rPr lang="ja-JP" altLang="en-US" sz="2000" dirty="0" smtClean="0"/>
              <a:t>緩和できる。（通常は半年に１回）</a:t>
            </a:r>
            <a:r>
              <a:rPr lang="en-US" altLang="ja-JP" sz="2000" dirty="0" smtClean="0"/>
              <a:t/>
            </a:r>
            <a:br>
              <a:rPr lang="en-US" altLang="ja-JP" sz="2000" dirty="0" smtClean="0"/>
            </a:br>
            <a:r>
              <a:rPr lang="en-US" altLang="ja-JP" sz="2000" dirty="0" smtClean="0"/>
              <a:t>※</a:t>
            </a:r>
            <a:r>
              <a:rPr lang="ja-JP" altLang="en-US" sz="2000" dirty="0"/>
              <a:t>四アルキル鉛については条件②と③のみ</a:t>
            </a:r>
            <a:r>
              <a:rPr lang="ja-JP" altLang="en-US" sz="2000" dirty="0" smtClean="0"/>
              <a:t>）</a:t>
            </a:r>
            <a:r>
              <a:rPr lang="en-US" altLang="ja-JP" sz="2000" dirty="0" smtClean="0"/>
              <a:t/>
            </a:r>
            <a:br>
              <a:rPr lang="en-US" altLang="ja-JP" sz="2000" dirty="0" smtClean="0"/>
            </a:br>
            <a:r>
              <a:rPr lang="en-US" altLang="ja-JP" sz="2000" dirty="0"/>
              <a:t/>
            </a:r>
            <a:br>
              <a:rPr lang="en-US" altLang="ja-JP" sz="2000" dirty="0"/>
            </a:br>
            <a:r>
              <a:rPr lang="ja-JP" altLang="en-US" sz="2000" dirty="0" smtClean="0"/>
              <a:t>１</a:t>
            </a:r>
            <a:r>
              <a:rPr lang="en-US" altLang="ja-JP" sz="2000" dirty="0" smtClean="0"/>
              <a:t>.</a:t>
            </a:r>
            <a:r>
              <a:rPr lang="ja-JP" altLang="en-US" sz="2000" dirty="0" smtClean="0"/>
              <a:t>　作業</a:t>
            </a:r>
            <a:r>
              <a:rPr lang="ja-JP" altLang="en-US" sz="2000" dirty="0"/>
              <a:t>場所における直近</a:t>
            </a:r>
            <a:r>
              <a:rPr lang="en-US" altLang="ja-JP" sz="2000" dirty="0"/>
              <a:t>3</a:t>
            </a:r>
            <a:r>
              <a:rPr lang="ja-JP" altLang="en-US" sz="2000" dirty="0"/>
              <a:t>回の作業環境測定結果が第</a:t>
            </a:r>
            <a:r>
              <a:rPr lang="en-US" altLang="ja-JP" sz="2000" dirty="0"/>
              <a:t>1</a:t>
            </a:r>
            <a:r>
              <a:rPr lang="ja-JP" altLang="en-US" sz="2000" dirty="0"/>
              <a:t>管理</a:t>
            </a:r>
            <a:r>
              <a:rPr lang="ja-JP" altLang="en-US" sz="2000" dirty="0" smtClean="0"/>
              <a:t>区分である。</a:t>
            </a:r>
            <a:r>
              <a:rPr lang="en-US" altLang="ja-JP" sz="2000" dirty="0" smtClean="0"/>
              <a:t/>
            </a:r>
            <a:br>
              <a:rPr lang="en-US" altLang="ja-JP" sz="2000" dirty="0" smtClean="0"/>
            </a:br>
            <a:r>
              <a:rPr lang="ja-JP" altLang="en-US" sz="2000" dirty="0" smtClean="0"/>
              <a:t>２</a:t>
            </a:r>
            <a:r>
              <a:rPr lang="en-US" altLang="ja-JP" sz="2000" dirty="0" smtClean="0"/>
              <a:t>.</a:t>
            </a:r>
            <a:r>
              <a:rPr lang="ja-JP" altLang="en-US" sz="2000" dirty="0" smtClean="0"/>
              <a:t>　直</a:t>
            </a:r>
            <a:r>
              <a:rPr lang="ja-JP" altLang="en-US" sz="2000" dirty="0"/>
              <a:t>近３回の健康診断の結果、新規所見が認められないこと</a:t>
            </a:r>
            <a:r>
              <a:rPr lang="ja-JP" altLang="en-US" sz="2000" dirty="0" smtClean="0"/>
              <a:t>。</a:t>
            </a:r>
            <a:r>
              <a:rPr lang="en-US" altLang="ja-JP" sz="2000" dirty="0" smtClean="0"/>
              <a:t/>
            </a:r>
            <a:br>
              <a:rPr lang="en-US" altLang="ja-JP" sz="2000" dirty="0" smtClean="0"/>
            </a:br>
            <a:r>
              <a:rPr lang="ja-JP" altLang="en-US" sz="2000" dirty="0" smtClean="0"/>
              <a:t>３</a:t>
            </a:r>
            <a:r>
              <a:rPr lang="en-US" altLang="ja-JP" sz="2000" dirty="0" smtClean="0"/>
              <a:t>.</a:t>
            </a:r>
            <a:r>
              <a:rPr lang="ja-JP" altLang="en-US" sz="2000" dirty="0" smtClean="0"/>
              <a:t>　直</a:t>
            </a:r>
            <a:r>
              <a:rPr lang="ja-JP" altLang="en-US" sz="2000" dirty="0"/>
              <a:t>近の健康診断実施後に</a:t>
            </a:r>
            <a:r>
              <a:rPr lang="ja-JP" altLang="en-US" sz="2000" dirty="0" smtClean="0"/>
              <a:t>、作業</a:t>
            </a:r>
            <a:r>
              <a:rPr lang="ja-JP" altLang="en-US" sz="2000" dirty="0"/>
              <a:t>方法</a:t>
            </a:r>
            <a:r>
              <a:rPr lang="ja-JP" altLang="en-US" sz="2000" dirty="0" smtClean="0"/>
              <a:t>の変更</a:t>
            </a:r>
            <a:r>
              <a:rPr lang="ja-JP" altLang="en-US" sz="2000" dirty="0"/>
              <a:t>がない</a:t>
            </a:r>
            <a:r>
              <a:rPr lang="ja-JP" altLang="en-US" sz="2000" dirty="0" smtClean="0"/>
              <a:t>こと（軽微なものを除く）。</a:t>
            </a:r>
            <a:r>
              <a:rPr lang="en-US" altLang="ja-JP" sz="2000" dirty="0" smtClean="0"/>
              <a:t/>
            </a:r>
            <a:br>
              <a:rPr lang="en-US" altLang="ja-JP" sz="2000" dirty="0" smtClean="0"/>
            </a:br>
            <a:r>
              <a:rPr lang="ja-JP" altLang="en-US" sz="2000" dirty="0" smtClean="0"/>
              <a:t>　　（</a:t>
            </a:r>
            <a:r>
              <a:rPr lang="ja-JP" altLang="en-US" sz="2000" dirty="0"/>
              <a:t>化学物質の使用量や使用頻度に大きな変更がない場合など</a:t>
            </a:r>
            <a:r>
              <a:rPr lang="ja-JP" altLang="en-US" sz="2000" dirty="0" smtClean="0"/>
              <a:t>、ばく</a:t>
            </a:r>
            <a:r>
              <a:rPr lang="ja-JP" altLang="en-US" sz="2000" dirty="0"/>
              <a:t>露量に</a:t>
            </a:r>
            <a:r>
              <a:rPr lang="ja-JP" altLang="en-US" sz="2000" dirty="0" smtClean="0"/>
              <a:t>大きな</a:t>
            </a:r>
            <a:r>
              <a:rPr lang="en-US" altLang="ja-JP" sz="2000" dirty="0" smtClean="0"/>
              <a:t/>
            </a:r>
            <a:br>
              <a:rPr lang="en-US" altLang="ja-JP" sz="2000" dirty="0" smtClean="0"/>
            </a:br>
            <a:r>
              <a:rPr lang="ja-JP" altLang="en-US" sz="2000" dirty="0" smtClean="0"/>
              <a:t>　　影響</a:t>
            </a:r>
            <a:r>
              <a:rPr lang="ja-JP" altLang="en-US" sz="2000" dirty="0"/>
              <a:t>を与える変更がないもの</a:t>
            </a:r>
            <a:r>
              <a:rPr lang="ja-JP" altLang="en-US" sz="2000" dirty="0" smtClean="0"/>
              <a:t>）</a:t>
            </a:r>
            <a:r>
              <a:rPr lang="en-US" altLang="ja-JP" sz="2000" dirty="0" smtClean="0"/>
              <a:t/>
            </a:r>
            <a:br>
              <a:rPr lang="en-US" altLang="ja-JP" sz="2000" dirty="0" smtClean="0"/>
            </a:br>
            <a:endParaRPr lang="en-US" altLang="ja-JP" sz="2000" dirty="0" smtClean="0"/>
          </a:p>
          <a:p>
            <a:pPr marL="457200" indent="-457200">
              <a:buFont typeface="Wingdings" panose="05000000000000000000" pitchFamily="2" charset="2"/>
              <a:buChar char="Ø"/>
            </a:pPr>
            <a:r>
              <a:rPr lang="ja-JP" altLang="en-US" sz="2000" dirty="0" smtClean="0"/>
              <a:t>　条件１～３に</a:t>
            </a:r>
            <a:r>
              <a:rPr lang="ja-JP" altLang="en-US" sz="2000" dirty="0"/>
              <a:t>ついては、</a:t>
            </a:r>
            <a:r>
              <a:rPr lang="ja-JP" altLang="en-US" sz="2000" b="1" dirty="0"/>
              <a:t>労働者ごとに判断</a:t>
            </a:r>
            <a:r>
              <a:rPr lang="ja-JP" altLang="en-US" sz="2000" dirty="0" smtClean="0"/>
              <a:t>する。</a:t>
            </a:r>
            <a:r>
              <a:rPr lang="en-US" altLang="ja-JP" sz="2000" dirty="0"/>
              <a:t/>
            </a:r>
            <a:br>
              <a:rPr lang="en-US" altLang="ja-JP" sz="2000" dirty="0"/>
            </a:br>
            <a:r>
              <a:rPr lang="ja-JP" altLang="en-US" sz="2000" dirty="0" smtClean="0"/>
              <a:t>　（健康診断の結果によっては、労働者</a:t>
            </a:r>
            <a:r>
              <a:rPr lang="en-US" altLang="ja-JP" sz="2000" dirty="0" smtClean="0"/>
              <a:t>A</a:t>
            </a:r>
            <a:r>
              <a:rPr lang="ja-JP" altLang="en-US" sz="2000" dirty="0" smtClean="0"/>
              <a:t>は年に１回、労働者</a:t>
            </a:r>
            <a:r>
              <a:rPr lang="en-US" altLang="ja-JP" sz="2000" dirty="0" smtClean="0"/>
              <a:t>B</a:t>
            </a:r>
            <a:r>
              <a:rPr lang="ja-JP" altLang="en-US" sz="2000" dirty="0" smtClean="0"/>
              <a:t>は半年に１回といった</a:t>
            </a:r>
            <a:r>
              <a:rPr lang="en-US" altLang="ja-JP" sz="2000" dirty="0" smtClean="0"/>
              <a:t/>
            </a:r>
            <a:br>
              <a:rPr lang="en-US" altLang="ja-JP" sz="2000" dirty="0" smtClean="0"/>
            </a:br>
            <a:r>
              <a:rPr lang="ja-JP" altLang="en-US" sz="2000" dirty="0" smtClean="0"/>
              <a:t>　事が起こる）</a:t>
            </a:r>
            <a:endParaRPr lang="en-US" altLang="ja-JP" sz="2000" dirty="0"/>
          </a:p>
        </p:txBody>
      </p:sp>
      <p:sp>
        <p:nvSpPr>
          <p:cNvPr id="11" name="正方形/長方形 10"/>
          <p:cNvSpPr/>
          <p:nvPr/>
        </p:nvSpPr>
        <p:spPr>
          <a:xfrm>
            <a:off x="8049532" y="1052736"/>
            <a:ext cx="1692000" cy="313430"/>
          </a:xfrm>
          <a:prstGeom prst="rect">
            <a:avLst/>
          </a:prstGeom>
          <a:solidFill>
            <a:srgbClr val="00CC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a:t>
            </a: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５</a:t>
            </a: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.4.1</a:t>
            </a: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a:t>
            </a: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069073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0B5649DC-AF52-4590-A1A8-CDD897BCC22B}"/>
              </a:ext>
            </a:extLst>
          </p:cNvPr>
          <p:cNvSpPr/>
          <p:nvPr/>
        </p:nvSpPr>
        <p:spPr>
          <a:xfrm>
            <a:off x="19356" y="2002458"/>
            <a:ext cx="4824536" cy="4781224"/>
          </a:xfrm>
          <a:prstGeom prst="roundRect">
            <a:avLst>
              <a:gd name="adj" fmla="val 32328"/>
            </a:avLst>
          </a:prstGeom>
          <a:solidFill>
            <a:schemeClr val="accent1">
              <a:lumMod val="60000"/>
              <a:lumOff val="40000"/>
            </a:schemeClr>
          </a:solid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a:xfrm>
            <a:off x="0" y="187174"/>
            <a:ext cx="9906000" cy="649538"/>
          </a:xfrm>
        </p:spPr>
        <p:txBody>
          <a:bodyPr anchor="b" anchorCtr="0"/>
          <a:lstStyle/>
          <a:p>
            <a:pPr algn="l"/>
            <a:r>
              <a:rPr lang="ja-JP" altLang="en-US" sz="2800" b="1" dirty="0">
                <a:solidFill>
                  <a:prstClr val="white"/>
                </a:solidFill>
                <a:latin typeface="メイリオ" panose="020B0604030504040204" pitchFamily="50" charset="-128"/>
                <a:ea typeface="メイリオ" panose="020B0604030504040204" pitchFamily="50" charset="-128"/>
              </a:rPr>
              <a:t>特定化学物質等に係る改正省令</a:t>
            </a:r>
            <a:endParaRPr lang="ja-JP" altLang="en-US" sz="2000" dirty="0"/>
          </a:p>
        </p:txBody>
      </p:sp>
      <p:sp>
        <p:nvSpPr>
          <p:cNvPr id="33" name="正方形/長方形 32">
            <a:extLst>
              <a:ext uri="{FF2B5EF4-FFF2-40B4-BE49-F238E27FC236}">
                <a16:creationId xmlns:a16="http://schemas.microsoft.com/office/drawing/2014/main" id="{A6216E13-25A9-4600-8D27-87BD32B108B6}"/>
              </a:ext>
            </a:extLst>
          </p:cNvPr>
          <p:cNvSpPr/>
          <p:nvPr/>
        </p:nvSpPr>
        <p:spPr>
          <a:xfrm>
            <a:off x="5157717" y="1549551"/>
            <a:ext cx="1508362" cy="263918"/>
          </a:xfrm>
          <a:prstGeom prst="rect">
            <a:avLst/>
          </a:prstGeom>
        </p:spPr>
        <p:txBody>
          <a:bodyPr wrap="square" lIns="0" tIns="0" rIns="0" bIns="0">
            <a:spAutoFit/>
          </a:bodyPr>
          <a:lstStyle/>
          <a:p>
            <a:pPr lvl="0" defTabSz="591055">
              <a:lnSpc>
                <a:spcPct val="130000"/>
              </a:lnSpc>
              <a:spcAft>
                <a:spcPts val="796"/>
              </a:spcAft>
            </a:pP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令和</a:t>
            </a:r>
            <a:r>
              <a:rPr lang="en-US" altLang="ja-JP" sz="1400" b="1" spc="239" dirty="0">
                <a:solidFill>
                  <a:schemeClr val="tx2"/>
                </a:solidFill>
                <a:latin typeface="Meiryo" panose="020B0604030504040204" pitchFamily="34" charset="-128"/>
                <a:ea typeface="Meiryo" panose="020B0604030504040204" pitchFamily="34" charset="-128"/>
                <a:cs typeface="Noto Sans CJK JP DemiLight" charset="-128"/>
              </a:rPr>
              <a:t>5</a:t>
            </a: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年</a:t>
            </a:r>
            <a:r>
              <a:rPr lang="en-US" altLang="ja-JP" sz="1400" b="1" spc="239" dirty="0">
                <a:solidFill>
                  <a:schemeClr val="tx2"/>
                </a:solidFill>
                <a:latin typeface="Meiryo" panose="020B0604030504040204" pitchFamily="34" charset="-128"/>
                <a:ea typeface="Meiryo" panose="020B0604030504040204" pitchFamily="34" charset="-128"/>
                <a:cs typeface="Noto Sans CJK JP DemiLight" charset="-128"/>
              </a:rPr>
              <a:t>10</a:t>
            </a: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月～</a:t>
            </a:r>
          </a:p>
        </p:txBody>
      </p:sp>
      <p:cxnSp>
        <p:nvCxnSpPr>
          <p:cNvPr id="36" name="直線コネクタ 35">
            <a:extLst>
              <a:ext uri="{FF2B5EF4-FFF2-40B4-BE49-F238E27FC236}">
                <a16:creationId xmlns:a16="http://schemas.microsoft.com/office/drawing/2014/main" id="{798459D0-679D-486E-94EA-B058F07889A3}"/>
              </a:ext>
            </a:extLst>
          </p:cNvPr>
          <p:cNvCxnSpPr>
            <a:cxnSpLocks/>
          </p:cNvCxnSpPr>
          <p:nvPr/>
        </p:nvCxnSpPr>
        <p:spPr>
          <a:xfrm>
            <a:off x="5072584" y="1907963"/>
            <a:ext cx="442788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950E68D3-2CCF-4E37-B0DC-9F248B017C16}"/>
              </a:ext>
            </a:extLst>
          </p:cNvPr>
          <p:cNvSpPr/>
          <p:nvPr/>
        </p:nvSpPr>
        <p:spPr>
          <a:xfrm>
            <a:off x="706341" y="1989013"/>
            <a:ext cx="3520592" cy="352131"/>
          </a:xfrm>
          <a:prstGeom prst="rect">
            <a:avLst/>
          </a:prstGeom>
          <a:solidFill>
            <a:schemeClr val="bg1"/>
          </a:solidFill>
          <a:ln w="28575">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1">
                    <a:lumMod val="75000"/>
                  </a:schemeClr>
                </a:solidFill>
              </a:rPr>
              <a:t>特定化学物質の製造・取扱い作業場所</a:t>
            </a:r>
          </a:p>
        </p:txBody>
      </p:sp>
      <p:sp>
        <p:nvSpPr>
          <p:cNvPr id="42" name="フリーフォーム 41">
            <a:extLst>
              <a:ext uri="{FF2B5EF4-FFF2-40B4-BE49-F238E27FC236}">
                <a16:creationId xmlns:a16="http://schemas.microsoft.com/office/drawing/2014/main" id="{6D07D39A-8572-4D78-857D-DB681BB3934B}"/>
              </a:ext>
            </a:extLst>
          </p:cNvPr>
          <p:cNvSpPr/>
          <p:nvPr/>
        </p:nvSpPr>
        <p:spPr>
          <a:xfrm>
            <a:off x="61039" y="3636856"/>
            <a:ext cx="2522348" cy="2805958"/>
          </a:xfrm>
          <a:custGeom>
            <a:avLst/>
            <a:gdLst>
              <a:gd name="connsiteX0" fmla="*/ 1400268 w 2522348"/>
              <a:gd name="connsiteY0" fmla="*/ 0 h 2805958"/>
              <a:gd name="connsiteX1" fmla="*/ 2480783 w 2522348"/>
              <a:gd name="connsiteY1" fmla="*/ 510554 h 2805958"/>
              <a:gd name="connsiteX2" fmla="*/ 2522348 w 2522348"/>
              <a:gd name="connsiteY2" fmla="*/ 566246 h 2805958"/>
              <a:gd name="connsiteX3" fmla="*/ 2508709 w 2522348"/>
              <a:gd name="connsiteY3" fmla="*/ 582279 h 2805958"/>
              <a:gd name="connsiteX4" fmla="*/ 2224026 w 2522348"/>
              <a:gd name="connsiteY4" fmla="*/ 1429555 h 2805958"/>
              <a:gd name="connsiteX5" fmla="*/ 2436941 w 2522348"/>
              <a:gd name="connsiteY5" fmla="*/ 2174289 h 2805958"/>
              <a:gd name="connsiteX6" fmla="*/ 2501903 w 2522348"/>
              <a:gd name="connsiteY6" fmla="*/ 2267106 h 2805958"/>
              <a:gd name="connsiteX7" fmla="*/ 2480783 w 2522348"/>
              <a:gd name="connsiteY7" fmla="*/ 2295404 h 2805958"/>
              <a:gd name="connsiteX8" fmla="*/ 1400268 w 2522348"/>
              <a:gd name="connsiteY8" fmla="*/ 2805958 h 2805958"/>
              <a:gd name="connsiteX9" fmla="*/ 0 w 2522348"/>
              <a:gd name="connsiteY9" fmla="*/ 1402979 h 2805958"/>
              <a:gd name="connsiteX10" fmla="*/ 1400268 w 2522348"/>
              <a:gd name="connsiteY10" fmla="*/ 0 h 28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348" h="2805958">
                <a:moveTo>
                  <a:pt x="1400268" y="0"/>
                </a:moveTo>
                <a:cubicBezTo>
                  <a:pt x="1835276" y="0"/>
                  <a:pt x="2223953" y="198746"/>
                  <a:pt x="2480783" y="510554"/>
                </a:cubicBezTo>
                <a:lnTo>
                  <a:pt x="2522348" y="566246"/>
                </a:lnTo>
                <a:lnTo>
                  <a:pt x="2508709" y="582279"/>
                </a:lnTo>
                <a:cubicBezTo>
                  <a:pt x="2330862" y="812528"/>
                  <a:pt x="2224026" y="1107711"/>
                  <a:pt x="2224026" y="1429555"/>
                </a:cubicBezTo>
                <a:cubicBezTo>
                  <a:pt x="2224026" y="1705421"/>
                  <a:pt x="2302518" y="1961700"/>
                  <a:pt x="2436941" y="2174289"/>
                </a:cubicBezTo>
                <a:lnTo>
                  <a:pt x="2501903" y="2267106"/>
                </a:lnTo>
                <a:lnTo>
                  <a:pt x="2480783" y="2295404"/>
                </a:lnTo>
                <a:cubicBezTo>
                  <a:pt x="2223953" y="2607212"/>
                  <a:pt x="1835276" y="2805958"/>
                  <a:pt x="1400268" y="2805958"/>
                </a:cubicBezTo>
                <a:cubicBezTo>
                  <a:pt x="626921" y="2805958"/>
                  <a:pt x="0" y="2177823"/>
                  <a:pt x="0" y="1402979"/>
                </a:cubicBezTo>
                <a:cubicBezTo>
                  <a:pt x="0" y="628135"/>
                  <a:pt x="626921" y="0"/>
                  <a:pt x="1400268" y="0"/>
                </a:cubicBezTo>
                <a:close/>
              </a:path>
            </a:pathLst>
          </a:custGeom>
          <a:solidFill>
            <a:schemeClr val="accent2">
              <a:lumMod val="60000"/>
              <a:lumOff val="40000"/>
            </a:schemeClr>
          </a:solidFill>
          <a:ln w="2857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dirty="0">
              <a:solidFill>
                <a:sysClr val="windowText" lastClr="000000"/>
              </a:solidFill>
            </a:endParaRPr>
          </a:p>
        </p:txBody>
      </p:sp>
      <p:sp>
        <p:nvSpPr>
          <p:cNvPr id="41" name="フリーフォーム 40">
            <a:extLst>
              <a:ext uri="{FF2B5EF4-FFF2-40B4-BE49-F238E27FC236}">
                <a16:creationId xmlns:a16="http://schemas.microsoft.com/office/drawing/2014/main" id="{6D07D39A-8572-4D78-857D-DB681BB3934B}"/>
              </a:ext>
            </a:extLst>
          </p:cNvPr>
          <p:cNvSpPr/>
          <p:nvPr/>
        </p:nvSpPr>
        <p:spPr>
          <a:xfrm>
            <a:off x="2562943" y="3734411"/>
            <a:ext cx="2215501" cy="2664000"/>
          </a:xfrm>
          <a:custGeom>
            <a:avLst/>
            <a:gdLst>
              <a:gd name="connsiteX0" fmla="*/ 968812 w 2215501"/>
              <a:gd name="connsiteY0" fmla="*/ 0 h 2664000"/>
              <a:gd name="connsiteX1" fmla="*/ 2215501 w 2215501"/>
              <a:gd name="connsiteY1" fmla="*/ 1332000 h 2664000"/>
              <a:gd name="connsiteX2" fmla="*/ 968812 w 2215501"/>
              <a:gd name="connsiteY2" fmla="*/ 2664000 h 2664000"/>
              <a:gd name="connsiteX3" fmla="*/ 6806 w 2215501"/>
              <a:gd name="connsiteY3" fmla="*/ 2179276 h 2664000"/>
              <a:gd name="connsiteX4" fmla="*/ 0 w 2215501"/>
              <a:gd name="connsiteY4" fmla="*/ 2169551 h 2664000"/>
              <a:gd name="connsiteX5" fmla="*/ 59489 w 2215501"/>
              <a:gd name="connsiteY5" fmla="*/ 2089843 h 2664000"/>
              <a:gd name="connsiteX6" fmla="*/ 298633 w 2215501"/>
              <a:gd name="connsiteY6" fmla="*/ 1305424 h 2664000"/>
              <a:gd name="connsiteX7" fmla="*/ 59489 w 2215501"/>
              <a:gd name="connsiteY7" fmla="*/ 521005 h 2664000"/>
              <a:gd name="connsiteX8" fmla="*/ 20445 w 2215501"/>
              <a:gd name="connsiteY8" fmla="*/ 468691 h 2664000"/>
              <a:gd name="connsiteX9" fmla="*/ 87270 w 2215501"/>
              <a:gd name="connsiteY9" fmla="*/ 390134 h 2664000"/>
              <a:gd name="connsiteX10" fmla="*/ 968812 w 2215501"/>
              <a:gd name="connsiteY10"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5501" h="2664000">
                <a:moveTo>
                  <a:pt x="968812" y="0"/>
                </a:moveTo>
                <a:cubicBezTo>
                  <a:pt x="1657339" y="0"/>
                  <a:pt x="2215501" y="596357"/>
                  <a:pt x="2215501" y="1332000"/>
                </a:cubicBezTo>
                <a:cubicBezTo>
                  <a:pt x="2215501" y="2067643"/>
                  <a:pt x="1657339" y="2664000"/>
                  <a:pt x="968812" y="2664000"/>
                </a:cubicBezTo>
                <a:cubicBezTo>
                  <a:pt x="581516" y="2664000"/>
                  <a:pt x="235468" y="2475309"/>
                  <a:pt x="6806" y="2179276"/>
                </a:cubicBezTo>
                <a:lnTo>
                  <a:pt x="0" y="2169551"/>
                </a:lnTo>
                <a:lnTo>
                  <a:pt x="59489" y="2089843"/>
                </a:lnTo>
                <a:cubicBezTo>
                  <a:pt x="210472" y="1865926"/>
                  <a:pt x="298633" y="1595991"/>
                  <a:pt x="298633" y="1305424"/>
                </a:cubicBezTo>
                <a:cubicBezTo>
                  <a:pt x="298633" y="1014858"/>
                  <a:pt x="210472" y="744922"/>
                  <a:pt x="59489" y="521005"/>
                </a:cubicBezTo>
                <a:lnTo>
                  <a:pt x="20445" y="468691"/>
                </a:lnTo>
                <a:lnTo>
                  <a:pt x="87270" y="390134"/>
                </a:lnTo>
                <a:cubicBezTo>
                  <a:pt x="312876" y="149089"/>
                  <a:pt x="624549" y="0"/>
                  <a:pt x="968812" y="0"/>
                </a:cubicBezTo>
                <a:close/>
              </a:path>
            </a:pathLst>
          </a:custGeom>
          <a:solidFill>
            <a:schemeClr val="accent3">
              <a:lumMod val="60000"/>
              <a:lumOff val="40000"/>
            </a:schemeClr>
          </a:solidFill>
          <a:ln w="28575">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dirty="0">
              <a:solidFill>
                <a:sysClr val="windowText" lastClr="000000"/>
              </a:solidFill>
            </a:endParaRPr>
          </a:p>
        </p:txBody>
      </p:sp>
      <p:sp>
        <p:nvSpPr>
          <p:cNvPr id="43" name="テキスト ボックス 42">
            <a:extLst>
              <a:ext uri="{FF2B5EF4-FFF2-40B4-BE49-F238E27FC236}">
                <a16:creationId xmlns:a16="http://schemas.microsoft.com/office/drawing/2014/main" id="{12422ADE-CBA6-4BC7-9F38-F8B0AB64E336}"/>
              </a:ext>
            </a:extLst>
          </p:cNvPr>
          <p:cNvSpPr txBox="1"/>
          <p:nvPr/>
        </p:nvSpPr>
        <p:spPr>
          <a:xfrm>
            <a:off x="230281" y="4469215"/>
            <a:ext cx="2590376" cy="1018227"/>
          </a:xfrm>
          <a:prstGeom prst="rect">
            <a:avLst/>
          </a:prstGeom>
          <a:noFill/>
          <a:ln>
            <a:noFill/>
          </a:ln>
        </p:spPr>
        <p:txBody>
          <a:bodyPr wrap="square" rtlCol="0">
            <a:spAutoFit/>
          </a:bodyPr>
          <a:lstStyle/>
          <a:p>
            <a:pPr>
              <a:lnSpc>
                <a:spcPct val="120000"/>
              </a:lnSpc>
              <a:buClr>
                <a:schemeClr val="tx2"/>
              </a:buClr>
            </a:pPr>
            <a:r>
              <a:rPr kumimoji="1" lang="ja-JP" altLang="en-US" sz="1000" b="1" dirty="0">
                <a:solidFill>
                  <a:schemeClr val="accent2">
                    <a:lumMod val="50000"/>
                  </a:schemeClr>
                </a:solidFill>
                <a:latin typeface="メイリオ" panose="020B0604030504040204" pitchFamily="50" charset="-128"/>
                <a:ea typeface="メイリオ" panose="020B0604030504040204" pitchFamily="50" charset="-128"/>
              </a:rPr>
              <a:t>掲示</a:t>
            </a:r>
            <a:r>
              <a:rPr kumimoji="1" lang="ja-JP" altLang="en-US" sz="1000" b="1" dirty="0" smtClean="0">
                <a:solidFill>
                  <a:schemeClr val="accent2">
                    <a:lumMod val="50000"/>
                  </a:schemeClr>
                </a:solidFill>
                <a:latin typeface="メイリオ" panose="020B0604030504040204" pitchFamily="50" charset="-128"/>
                <a:ea typeface="メイリオ" panose="020B0604030504040204" pitchFamily="50" charset="-128"/>
              </a:rPr>
              <a:t>内容</a:t>
            </a:r>
            <a:endParaRPr kumimoji="1" lang="en-US" altLang="ja-JP" sz="1000" b="1" dirty="0">
              <a:solidFill>
                <a:schemeClr val="accent2">
                  <a:lumMod val="50000"/>
                </a:schemeClr>
              </a:solidFill>
              <a:latin typeface="メイリオ" panose="020B0604030504040204" pitchFamily="50" charset="-128"/>
              <a:ea typeface="メイリオ" panose="020B0604030504040204" pitchFamily="50" charset="-128"/>
            </a:endParaRPr>
          </a:p>
          <a:p>
            <a:pPr algn="l">
              <a:lnSpc>
                <a:spcPct val="120000"/>
              </a:lnSpc>
              <a:spcAft>
                <a:spcPts val="600"/>
              </a:spcAft>
              <a:buClr>
                <a:schemeClr val="tx2"/>
              </a:buClr>
            </a:pPr>
            <a:r>
              <a:rPr lang="ja-JP" altLang="en-US" sz="1000" b="1" dirty="0">
                <a:solidFill>
                  <a:schemeClr val="accent2">
                    <a:lumMod val="50000"/>
                  </a:schemeClr>
                </a:solidFill>
                <a:latin typeface="メイリオ" panose="020B0604030504040204" pitchFamily="50" charset="-128"/>
                <a:ea typeface="メイリオ" panose="020B0604030504040204" pitchFamily="50" charset="-128"/>
              </a:rPr>
              <a:t>①</a:t>
            </a:r>
            <a:r>
              <a:rPr kumimoji="1" lang="ja-JP" altLang="en-US" sz="1000" b="1" dirty="0" smtClean="0">
                <a:solidFill>
                  <a:schemeClr val="accent2">
                    <a:lumMod val="50000"/>
                  </a:schemeClr>
                </a:solidFill>
                <a:latin typeface="メイリオ" panose="020B0604030504040204" pitchFamily="50" charset="-128"/>
                <a:ea typeface="メイリオ" panose="020B0604030504040204" pitchFamily="50" charset="-128"/>
              </a:rPr>
              <a:t>物質</a:t>
            </a:r>
            <a:r>
              <a:rPr kumimoji="1" lang="ja-JP" altLang="en-US" sz="1000" b="1" dirty="0">
                <a:solidFill>
                  <a:schemeClr val="accent2">
                    <a:lumMod val="50000"/>
                  </a:schemeClr>
                </a:solidFill>
                <a:latin typeface="メイリオ" panose="020B0604030504040204" pitchFamily="50" charset="-128"/>
                <a:ea typeface="メイリオ" panose="020B0604030504040204" pitchFamily="50" charset="-128"/>
              </a:rPr>
              <a:t>の名称</a:t>
            </a:r>
            <a:endParaRPr kumimoji="1" lang="en-US" altLang="ja-JP" sz="1000" b="1" dirty="0">
              <a:solidFill>
                <a:schemeClr val="accent2">
                  <a:lumMod val="50000"/>
                </a:schemeClr>
              </a:solidFill>
              <a:latin typeface="メイリオ" panose="020B0604030504040204" pitchFamily="50" charset="-128"/>
              <a:ea typeface="メイリオ" panose="020B0604030504040204" pitchFamily="50" charset="-128"/>
            </a:endParaRPr>
          </a:p>
          <a:p>
            <a:pPr algn="l">
              <a:lnSpc>
                <a:spcPts val="1680"/>
              </a:lnSpc>
              <a:spcAft>
                <a:spcPts val="600"/>
              </a:spcAft>
              <a:buClr>
                <a:schemeClr val="tx2"/>
              </a:buClr>
            </a:pPr>
            <a:r>
              <a:rPr lang="ja-JP" altLang="en-US" sz="1000" b="1" dirty="0">
                <a:solidFill>
                  <a:schemeClr val="accent2">
                    <a:lumMod val="50000"/>
                  </a:schemeClr>
                </a:solidFill>
                <a:latin typeface="メイリオ" panose="020B0604030504040204" pitchFamily="50" charset="-128"/>
                <a:ea typeface="メイリオ" panose="020B0604030504040204" pitchFamily="50" charset="-128"/>
              </a:rPr>
              <a:t>②</a:t>
            </a:r>
            <a:r>
              <a:rPr kumimoji="1" lang="ja-JP" altLang="en-US" sz="1000" b="1" dirty="0" smtClean="0">
                <a:solidFill>
                  <a:schemeClr val="accent2">
                    <a:lumMod val="50000"/>
                  </a:schemeClr>
                </a:solidFill>
                <a:latin typeface="メイリオ" panose="020B0604030504040204" pitchFamily="50" charset="-128"/>
                <a:ea typeface="メイリオ" panose="020B0604030504040204" pitchFamily="50" charset="-128"/>
              </a:rPr>
              <a:t>生</a:t>
            </a:r>
            <a:r>
              <a:rPr kumimoji="1" lang="ja-JP" altLang="en-US" sz="1000" b="1" dirty="0">
                <a:solidFill>
                  <a:schemeClr val="accent2">
                    <a:lumMod val="50000"/>
                  </a:schemeClr>
                </a:solidFill>
                <a:latin typeface="メイリオ" panose="020B0604030504040204" pitchFamily="50" charset="-128"/>
                <a:ea typeface="メイリオ" panose="020B0604030504040204" pitchFamily="50" charset="-128"/>
              </a:rPr>
              <a:t>ずるおそれのある疾病、症状</a:t>
            </a:r>
            <a:endParaRPr kumimoji="1" lang="en-US" altLang="ja-JP" sz="1000" b="1" dirty="0">
              <a:solidFill>
                <a:schemeClr val="accent2">
                  <a:lumMod val="50000"/>
                </a:schemeClr>
              </a:solidFill>
              <a:latin typeface="メイリオ" panose="020B0604030504040204" pitchFamily="50" charset="-128"/>
              <a:ea typeface="メイリオ" panose="020B0604030504040204" pitchFamily="50" charset="-128"/>
            </a:endParaRPr>
          </a:p>
          <a:p>
            <a:pPr algn="l">
              <a:lnSpc>
                <a:spcPct val="120000"/>
              </a:lnSpc>
              <a:spcAft>
                <a:spcPts val="600"/>
              </a:spcAft>
              <a:buClr>
                <a:schemeClr val="tx2"/>
              </a:buClr>
            </a:pPr>
            <a:r>
              <a:rPr lang="ja-JP" altLang="en-US" sz="1000" b="1" dirty="0">
                <a:solidFill>
                  <a:schemeClr val="accent2">
                    <a:lumMod val="50000"/>
                  </a:schemeClr>
                </a:solidFill>
                <a:latin typeface="メイリオ" panose="020B0604030504040204" pitchFamily="50" charset="-128"/>
                <a:ea typeface="メイリオ" panose="020B0604030504040204" pitchFamily="50" charset="-128"/>
              </a:rPr>
              <a:t>③</a:t>
            </a:r>
            <a:r>
              <a:rPr kumimoji="1" lang="ja-JP" altLang="en-US" sz="1000" b="1" dirty="0" smtClean="0">
                <a:solidFill>
                  <a:schemeClr val="accent2">
                    <a:lumMod val="50000"/>
                  </a:schemeClr>
                </a:solidFill>
                <a:latin typeface="メイリオ" panose="020B0604030504040204" pitchFamily="50" charset="-128"/>
                <a:ea typeface="メイリオ" panose="020B0604030504040204" pitchFamily="50" charset="-128"/>
              </a:rPr>
              <a:t>取扱い</a:t>
            </a:r>
            <a:r>
              <a:rPr kumimoji="1" lang="ja-JP" altLang="en-US" sz="1000" b="1" dirty="0">
                <a:solidFill>
                  <a:schemeClr val="accent2">
                    <a:lumMod val="50000"/>
                  </a:schemeClr>
                </a:solidFill>
                <a:latin typeface="メイリオ" panose="020B0604030504040204" pitchFamily="50" charset="-128"/>
                <a:ea typeface="メイリオ" panose="020B0604030504040204" pitchFamily="50" charset="-128"/>
              </a:rPr>
              <a:t>上の</a:t>
            </a:r>
            <a:r>
              <a:rPr kumimoji="1" lang="ja-JP" altLang="en-US" sz="1000" b="1" dirty="0" smtClean="0">
                <a:solidFill>
                  <a:schemeClr val="accent2">
                    <a:lumMod val="50000"/>
                  </a:schemeClr>
                </a:solidFill>
                <a:latin typeface="メイリオ" panose="020B0604030504040204" pitchFamily="50" charset="-128"/>
                <a:ea typeface="メイリオ" panose="020B0604030504040204" pitchFamily="50" charset="-128"/>
              </a:rPr>
              <a:t>注意</a:t>
            </a:r>
            <a:endParaRPr kumimoji="1" lang="ja-JP" altLang="en-US" sz="1000" b="1"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231777B3-BF17-4A96-B5DA-5B1A4265C086}"/>
              </a:ext>
            </a:extLst>
          </p:cNvPr>
          <p:cNvSpPr txBox="1"/>
          <p:nvPr/>
        </p:nvSpPr>
        <p:spPr>
          <a:xfrm>
            <a:off x="3242188" y="4472434"/>
            <a:ext cx="1562522" cy="830997"/>
          </a:xfrm>
          <a:prstGeom prst="rect">
            <a:avLst/>
          </a:prstGeom>
          <a:noFill/>
        </p:spPr>
        <p:txBody>
          <a:bodyPr wrap="square" rtlCol="0">
            <a:spAutoFit/>
          </a:bodyPr>
          <a:lstStyle/>
          <a:p>
            <a:pPr>
              <a:lnSpc>
                <a:spcPct val="120000"/>
              </a:lnSpc>
              <a:buClr>
                <a:schemeClr val="tx2"/>
              </a:buClr>
            </a:pPr>
            <a:r>
              <a:rPr kumimoji="1" lang="ja-JP" altLang="en-US" sz="1000" b="1" dirty="0" smtClean="0">
                <a:solidFill>
                  <a:schemeClr val="accent3">
                    <a:lumMod val="50000"/>
                  </a:schemeClr>
                </a:solidFill>
                <a:latin typeface="メイリオ" panose="020B0604030504040204" pitchFamily="50" charset="-128"/>
                <a:ea typeface="メイリオ" panose="020B0604030504040204" pitchFamily="50" charset="-128"/>
              </a:rPr>
              <a:t>掲示内容</a:t>
            </a:r>
            <a:endParaRPr kumimoji="1" lang="en-US" altLang="ja-JP" sz="1000" b="1" dirty="0" smtClean="0">
              <a:solidFill>
                <a:schemeClr val="accent3">
                  <a:lumMod val="50000"/>
                </a:schemeClr>
              </a:solidFill>
              <a:latin typeface="メイリオ" panose="020B0604030504040204" pitchFamily="50" charset="-128"/>
              <a:ea typeface="メイリオ" panose="020B0604030504040204" pitchFamily="50" charset="-128"/>
            </a:endParaRPr>
          </a:p>
          <a:p>
            <a:pPr>
              <a:lnSpc>
                <a:spcPct val="120000"/>
              </a:lnSpc>
              <a:buClr>
                <a:schemeClr val="tx2"/>
              </a:buClr>
            </a:pPr>
            <a:r>
              <a:rPr lang="ja-JP" altLang="en-US" sz="1000" b="1" dirty="0">
                <a:solidFill>
                  <a:schemeClr val="accent3">
                    <a:lumMod val="50000"/>
                  </a:schemeClr>
                </a:solidFill>
                <a:latin typeface="メイリオ" panose="020B0604030504040204" pitchFamily="50" charset="-128"/>
                <a:ea typeface="メイリオ" panose="020B0604030504040204" pitchFamily="50" charset="-128"/>
              </a:rPr>
              <a:t>④使用すべき保護</a:t>
            </a:r>
            <a:r>
              <a:rPr lang="ja-JP" altLang="en-US" sz="1000" b="1" dirty="0" smtClean="0">
                <a:solidFill>
                  <a:schemeClr val="accent3">
                    <a:lumMod val="50000"/>
                  </a:schemeClr>
                </a:solidFill>
                <a:latin typeface="メイリオ" panose="020B0604030504040204" pitchFamily="50" charset="-128"/>
                <a:ea typeface="メイリオ" panose="020B0604030504040204" pitchFamily="50" charset="-128"/>
              </a:rPr>
              <a:t>具</a:t>
            </a:r>
            <a:endParaRPr kumimoji="1" lang="en-US" altLang="ja-JP" sz="1000" b="1" dirty="0" smtClean="0">
              <a:solidFill>
                <a:schemeClr val="accent3">
                  <a:lumMod val="50000"/>
                </a:schemeClr>
              </a:solidFill>
              <a:latin typeface="メイリオ" panose="020B0604030504040204" pitchFamily="50" charset="-128"/>
              <a:ea typeface="メイリオ" panose="020B0604030504040204" pitchFamily="50" charset="-128"/>
            </a:endParaRPr>
          </a:p>
          <a:p>
            <a:pPr>
              <a:lnSpc>
                <a:spcPct val="120000"/>
              </a:lnSpc>
              <a:buClr>
                <a:schemeClr val="tx2"/>
              </a:buClr>
            </a:pPr>
            <a:r>
              <a:rPr lang="ja-JP" altLang="en-US" sz="1000" b="1" dirty="0" smtClean="0">
                <a:solidFill>
                  <a:schemeClr val="accent3">
                    <a:lumMod val="50000"/>
                  </a:schemeClr>
                </a:solidFill>
                <a:latin typeface="メイリオ" panose="020B0604030504040204" pitchFamily="50" charset="-128"/>
                <a:ea typeface="メイリオ" panose="020B0604030504040204" pitchFamily="50" charset="-128"/>
              </a:rPr>
              <a:t>⑤</a:t>
            </a:r>
            <a:r>
              <a:rPr kumimoji="1" lang="ja-JP" altLang="en-US" sz="1000" b="1" dirty="0" smtClean="0">
                <a:solidFill>
                  <a:schemeClr val="accent3">
                    <a:lumMod val="50000"/>
                  </a:schemeClr>
                </a:solidFill>
                <a:latin typeface="メイリオ" panose="020B0604030504040204" pitchFamily="50" charset="-128"/>
                <a:ea typeface="メイリオ" panose="020B0604030504040204" pitchFamily="50" charset="-128"/>
              </a:rPr>
              <a:t>保護</a:t>
            </a:r>
            <a:r>
              <a:rPr kumimoji="1" lang="ja-JP" altLang="en-US" sz="1000" b="1" dirty="0">
                <a:solidFill>
                  <a:schemeClr val="accent3">
                    <a:lumMod val="50000"/>
                  </a:schemeClr>
                </a:solidFill>
                <a:latin typeface="メイリオ" panose="020B0604030504040204" pitchFamily="50" charset="-128"/>
                <a:ea typeface="メイリオ" panose="020B0604030504040204" pitchFamily="50" charset="-128"/>
              </a:rPr>
              <a:t>具を使用しなければならない旨</a:t>
            </a:r>
          </a:p>
        </p:txBody>
      </p:sp>
      <p:sp>
        <p:nvSpPr>
          <p:cNvPr id="32" name="正方形/長方形 31">
            <a:extLst>
              <a:ext uri="{FF2B5EF4-FFF2-40B4-BE49-F238E27FC236}">
                <a16:creationId xmlns:a16="http://schemas.microsoft.com/office/drawing/2014/main" id="{517F3166-546F-4401-B142-CFAE310F04C4}"/>
              </a:ext>
            </a:extLst>
          </p:cNvPr>
          <p:cNvSpPr/>
          <p:nvPr/>
        </p:nvSpPr>
        <p:spPr>
          <a:xfrm>
            <a:off x="189165" y="1551179"/>
            <a:ext cx="1508362" cy="263918"/>
          </a:xfrm>
          <a:prstGeom prst="rect">
            <a:avLst/>
          </a:prstGeom>
        </p:spPr>
        <p:txBody>
          <a:bodyPr wrap="square" lIns="0" tIns="0" rIns="0" bIns="0">
            <a:spAutoFit/>
          </a:bodyPr>
          <a:lstStyle/>
          <a:p>
            <a:pPr lvl="0" defTabSz="591055">
              <a:lnSpc>
                <a:spcPct val="130000"/>
              </a:lnSpc>
              <a:spcAft>
                <a:spcPts val="796"/>
              </a:spcAft>
            </a:pP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令和</a:t>
            </a:r>
            <a:r>
              <a:rPr lang="en-US" altLang="ja-JP" sz="1400" b="1" spc="239" dirty="0">
                <a:solidFill>
                  <a:schemeClr val="tx2"/>
                </a:solidFill>
                <a:latin typeface="Meiryo" panose="020B0604030504040204" pitchFamily="34" charset="-128"/>
                <a:ea typeface="Meiryo" panose="020B0604030504040204" pitchFamily="34" charset="-128"/>
                <a:cs typeface="Noto Sans CJK JP DemiLight" charset="-128"/>
              </a:rPr>
              <a:t>5</a:t>
            </a: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年</a:t>
            </a:r>
            <a:r>
              <a:rPr lang="en-US" altLang="ja-JP" sz="1400" b="1" spc="239" dirty="0">
                <a:solidFill>
                  <a:schemeClr val="tx2"/>
                </a:solidFill>
                <a:latin typeface="Meiryo" panose="020B0604030504040204" pitchFamily="34" charset="-128"/>
                <a:ea typeface="Meiryo" panose="020B0604030504040204" pitchFamily="34" charset="-128"/>
                <a:cs typeface="Noto Sans CJK JP DemiLight" charset="-128"/>
              </a:rPr>
              <a:t>4</a:t>
            </a:r>
            <a:r>
              <a:rPr lang="ja-JP" altLang="en-US" sz="1400" b="1" spc="239" dirty="0">
                <a:solidFill>
                  <a:schemeClr val="tx2"/>
                </a:solidFill>
                <a:latin typeface="Meiryo" panose="020B0604030504040204" pitchFamily="34" charset="-128"/>
                <a:ea typeface="Meiryo" panose="020B0604030504040204" pitchFamily="34" charset="-128"/>
                <a:cs typeface="Noto Sans CJK JP DemiLight" charset="-128"/>
              </a:rPr>
              <a:t>月～</a:t>
            </a:r>
          </a:p>
        </p:txBody>
      </p:sp>
      <p:cxnSp>
        <p:nvCxnSpPr>
          <p:cNvPr id="34" name="直線コネクタ 33">
            <a:extLst>
              <a:ext uri="{FF2B5EF4-FFF2-40B4-BE49-F238E27FC236}">
                <a16:creationId xmlns:a16="http://schemas.microsoft.com/office/drawing/2014/main" id="{2502BC81-6CF5-466E-B24A-1F75A65D3C65}"/>
              </a:ext>
            </a:extLst>
          </p:cNvPr>
          <p:cNvCxnSpPr>
            <a:cxnSpLocks/>
          </p:cNvCxnSpPr>
          <p:nvPr/>
        </p:nvCxnSpPr>
        <p:spPr>
          <a:xfrm flipV="1">
            <a:off x="104032" y="1907963"/>
            <a:ext cx="4619159" cy="16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2CEBBF5-60DE-48EC-9531-ADC31E73DAEB}"/>
              </a:ext>
            </a:extLst>
          </p:cNvPr>
          <p:cNvSpPr/>
          <p:nvPr/>
        </p:nvSpPr>
        <p:spPr>
          <a:xfrm>
            <a:off x="2946252" y="3491173"/>
            <a:ext cx="1487102" cy="553575"/>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accent3">
                    <a:lumMod val="50000"/>
                  </a:schemeClr>
                </a:solidFill>
              </a:rPr>
              <a:t>うち、保護</a:t>
            </a:r>
            <a:r>
              <a:rPr kumimoji="1" lang="ja-JP" altLang="en-US" sz="1200" b="1" dirty="0">
                <a:solidFill>
                  <a:schemeClr val="accent3">
                    <a:lumMod val="50000"/>
                  </a:schemeClr>
                </a:solidFill>
              </a:rPr>
              <a:t>具の</a:t>
            </a:r>
            <a:r>
              <a:rPr kumimoji="1" lang="ja-JP" altLang="en-US" sz="1200" b="1" dirty="0" smtClean="0">
                <a:solidFill>
                  <a:schemeClr val="accent3">
                    <a:lumMod val="50000"/>
                  </a:schemeClr>
                </a:solidFill>
              </a:rPr>
              <a:t>使用</a:t>
            </a:r>
            <a:endParaRPr kumimoji="1" lang="en-US" altLang="ja-JP" sz="1200" b="1" dirty="0" smtClean="0">
              <a:solidFill>
                <a:schemeClr val="accent3">
                  <a:lumMod val="50000"/>
                </a:schemeClr>
              </a:solidFill>
            </a:endParaRPr>
          </a:p>
          <a:p>
            <a:pPr algn="ctr"/>
            <a:r>
              <a:rPr kumimoji="1" lang="ja-JP" altLang="en-US" sz="1200" b="1" dirty="0" smtClean="0">
                <a:solidFill>
                  <a:schemeClr val="accent3">
                    <a:lumMod val="50000"/>
                  </a:schemeClr>
                </a:solidFill>
              </a:rPr>
              <a:t>義務</a:t>
            </a:r>
            <a:r>
              <a:rPr kumimoji="1" lang="ja-JP" altLang="en-US" sz="1200" b="1" dirty="0">
                <a:solidFill>
                  <a:schemeClr val="accent3">
                    <a:lumMod val="50000"/>
                  </a:schemeClr>
                </a:solidFill>
              </a:rPr>
              <a:t>作業場所</a:t>
            </a:r>
          </a:p>
        </p:txBody>
      </p:sp>
      <p:sp>
        <p:nvSpPr>
          <p:cNvPr id="38" name="スライド番号プレースホルダー 37">
            <a:extLst>
              <a:ext uri="{FF2B5EF4-FFF2-40B4-BE49-F238E27FC236}">
                <a16:creationId xmlns:a16="http://schemas.microsoft.com/office/drawing/2014/main" id="{9BB00C83-BD25-4F57-A920-B47ED8C432CB}"/>
              </a:ext>
            </a:extLst>
          </p:cNvPr>
          <p:cNvSpPr>
            <a:spLocks noGrp="1"/>
          </p:cNvSpPr>
          <p:nvPr>
            <p:ph type="sldNum" sz="quarter" idx="4"/>
          </p:nvPr>
        </p:nvSpPr>
        <p:spPr>
          <a:xfrm>
            <a:off x="8885026" y="6253316"/>
            <a:ext cx="630513" cy="278421"/>
          </a:xfrm>
        </p:spPr>
        <p:txBody>
          <a:bodyPr/>
          <a:lstStyle/>
          <a:p>
            <a:fld id="{48F63A3B-78C7-47BE-AE5E-E10140E04643}" type="slidenum">
              <a:rPr lang="en-US" smtClean="0"/>
              <a:pPr/>
              <a:t>60</a:t>
            </a:fld>
            <a:endParaRPr lang="en-US" dirty="0"/>
          </a:p>
        </p:txBody>
      </p:sp>
      <p:sp>
        <p:nvSpPr>
          <p:cNvPr id="4" name="正方形/長方形 3">
            <a:extLst>
              <a:ext uri="{FF2B5EF4-FFF2-40B4-BE49-F238E27FC236}">
                <a16:creationId xmlns:a16="http://schemas.microsoft.com/office/drawing/2014/main" id="{15B0825B-9D92-477C-BACD-9E9E2C1BC751}"/>
              </a:ext>
            </a:extLst>
          </p:cNvPr>
          <p:cNvSpPr/>
          <p:nvPr/>
        </p:nvSpPr>
        <p:spPr>
          <a:xfrm>
            <a:off x="553386" y="2553695"/>
            <a:ext cx="3939516" cy="840789"/>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accent1">
                    <a:lumMod val="50000"/>
                  </a:schemeClr>
                </a:solidFill>
                <a:latin typeface="メイリオ" panose="020B0604030504040204" pitchFamily="50" charset="-128"/>
                <a:ea typeface="メイリオ" panose="020B0604030504040204" pitchFamily="50" charset="-128"/>
              </a:rPr>
              <a:t>※</a:t>
            </a:r>
            <a:r>
              <a:rPr lang="ja-JP" altLang="en-US" sz="1400" b="1" dirty="0" smtClean="0">
                <a:solidFill>
                  <a:schemeClr val="accent1">
                    <a:lumMod val="50000"/>
                  </a:schemeClr>
                </a:solidFill>
                <a:latin typeface="メイリオ" panose="020B0604030504040204" pitchFamily="50" charset="-128"/>
                <a:ea typeface="メイリオ" panose="020B0604030504040204" pitchFamily="50" charset="-128"/>
              </a:rPr>
              <a:t>特別管理物質以外の特定化学物質は、</a:t>
            </a:r>
            <a:endParaRPr lang="en-US" altLang="ja-JP" sz="1400" b="1" dirty="0" smtClean="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400" b="1" dirty="0" smtClean="0">
                <a:solidFill>
                  <a:schemeClr val="accent1">
                    <a:lumMod val="50000"/>
                  </a:schemeClr>
                </a:solidFill>
                <a:latin typeface="メイリオ" panose="020B0604030504040204" pitchFamily="50" charset="-128"/>
                <a:ea typeface="メイリオ" panose="020B0604030504040204" pitchFamily="50" charset="-128"/>
              </a:rPr>
              <a:t>    掲示義務なし</a:t>
            </a:r>
            <a:endParaRPr kumimoji="1" lang="ja-JP" altLang="en-US" sz="14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39" name="正方形/長方形 38"/>
          <p:cNvSpPr/>
          <p:nvPr/>
        </p:nvSpPr>
        <p:spPr>
          <a:xfrm>
            <a:off x="151800" y="1093254"/>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全ての特定化学物質について、</a:t>
            </a: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有害性情報を掲示してください！　　　</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8036864" y="1093254"/>
            <a:ext cx="1692000" cy="313430"/>
          </a:xfrm>
          <a:prstGeom prst="rect">
            <a:avLst/>
          </a:prstGeom>
          <a:solidFill>
            <a:srgbClr val="00CC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a:t>
            </a:r>
            <a:r>
              <a:rPr kumimoji="0" lang="en-US" altLang="ja-JP"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5</a:t>
            </a: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.10.1</a:t>
            </a: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a:t>
            </a: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フリーフォーム 44">
            <a:extLst>
              <a:ext uri="{FF2B5EF4-FFF2-40B4-BE49-F238E27FC236}">
                <a16:creationId xmlns:a16="http://schemas.microsoft.com/office/drawing/2014/main" id="{6D07D39A-8572-4D78-857D-DB681BB3934B}"/>
              </a:ext>
            </a:extLst>
          </p:cNvPr>
          <p:cNvSpPr/>
          <p:nvPr/>
        </p:nvSpPr>
        <p:spPr>
          <a:xfrm>
            <a:off x="2285065" y="4203102"/>
            <a:ext cx="576510" cy="1700860"/>
          </a:xfrm>
          <a:custGeom>
            <a:avLst/>
            <a:gdLst>
              <a:gd name="connsiteX0" fmla="*/ 298322 w 576510"/>
              <a:gd name="connsiteY0" fmla="*/ 0 h 1700860"/>
              <a:gd name="connsiteX1" fmla="*/ 337366 w 576510"/>
              <a:gd name="connsiteY1" fmla="*/ 52314 h 1700860"/>
              <a:gd name="connsiteX2" fmla="*/ 576510 w 576510"/>
              <a:gd name="connsiteY2" fmla="*/ 836733 h 1700860"/>
              <a:gd name="connsiteX3" fmla="*/ 337366 w 576510"/>
              <a:gd name="connsiteY3" fmla="*/ 1621152 h 1700860"/>
              <a:gd name="connsiteX4" fmla="*/ 277877 w 576510"/>
              <a:gd name="connsiteY4" fmla="*/ 1700860 h 1700860"/>
              <a:gd name="connsiteX5" fmla="*/ 212915 w 576510"/>
              <a:gd name="connsiteY5" fmla="*/ 1608043 h 1700860"/>
              <a:gd name="connsiteX6" fmla="*/ 0 w 576510"/>
              <a:gd name="connsiteY6" fmla="*/ 863309 h 1700860"/>
              <a:gd name="connsiteX7" fmla="*/ 284683 w 576510"/>
              <a:gd name="connsiteY7" fmla="*/ 16033 h 1700860"/>
              <a:gd name="connsiteX8" fmla="*/ 298322 w 576510"/>
              <a:gd name="connsiteY8" fmla="*/ 0 h 170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510" h="1700860">
                <a:moveTo>
                  <a:pt x="298322" y="0"/>
                </a:moveTo>
                <a:lnTo>
                  <a:pt x="337366" y="52314"/>
                </a:lnTo>
                <a:cubicBezTo>
                  <a:pt x="488349" y="276231"/>
                  <a:pt x="576510" y="546167"/>
                  <a:pt x="576510" y="836733"/>
                </a:cubicBezTo>
                <a:cubicBezTo>
                  <a:pt x="576510" y="1127300"/>
                  <a:pt x="488349" y="1397235"/>
                  <a:pt x="337366" y="1621152"/>
                </a:cubicBezTo>
                <a:lnTo>
                  <a:pt x="277877" y="1700860"/>
                </a:lnTo>
                <a:lnTo>
                  <a:pt x="212915" y="1608043"/>
                </a:lnTo>
                <a:cubicBezTo>
                  <a:pt x="78492" y="1395454"/>
                  <a:pt x="0" y="1139175"/>
                  <a:pt x="0" y="863309"/>
                </a:cubicBezTo>
                <a:cubicBezTo>
                  <a:pt x="0" y="541465"/>
                  <a:pt x="106836" y="246282"/>
                  <a:pt x="284683" y="16033"/>
                </a:cubicBezTo>
                <a:lnTo>
                  <a:pt x="298322" y="0"/>
                </a:lnTo>
                <a:close/>
              </a:path>
            </a:pathLst>
          </a:custGeom>
          <a:solidFill>
            <a:schemeClr val="accent6">
              <a:lumMod val="60000"/>
              <a:lumOff val="40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dirty="0">
              <a:solidFill>
                <a:sysClr val="windowText" lastClr="000000"/>
              </a:solidFill>
            </a:endParaRPr>
          </a:p>
        </p:txBody>
      </p:sp>
      <p:sp>
        <p:nvSpPr>
          <p:cNvPr id="46" name="テキスト ボックス 45">
            <a:extLst>
              <a:ext uri="{FF2B5EF4-FFF2-40B4-BE49-F238E27FC236}">
                <a16:creationId xmlns:a16="http://schemas.microsoft.com/office/drawing/2014/main" id="{231777B3-BF17-4A96-B5DA-5B1A4265C086}"/>
              </a:ext>
            </a:extLst>
          </p:cNvPr>
          <p:cNvSpPr txBox="1"/>
          <p:nvPr/>
        </p:nvSpPr>
        <p:spPr>
          <a:xfrm>
            <a:off x="2251514" y="4592255"/>
            <a:ext cx="1562522" cy="461665"/>
          </a:xfrm>
          <a:prstGeom prst="rect">
            <a:avLst/>
          </a:prstGeom>
          <a:noFill/>
        </p:spPr>
        <p:txBody>
          <a:bodyPr wrap="square" rtlCol="0">
            <a:spAutoFit/>
          </a:bodyPr>
          <a:lstStyle/>
          <a:p>
            <a:pPr>
              <a:lnSpc>
                <a:spcPct val="120000"/>
              </a:lnSpc>
              <a:buClr>
                <a:schemeClr val="tx2"/>
              </a:buClr>
            </a:pPr>
            <a:r>
              <a:rPr kumimoji="1" lang="ja-JP" altLang="en-US" sz="1000" b="1" dirty="0" smtClean="0">
                <a:solidFill>
                  <a:schemeClr val="accent6">
                    <a:lumMod val="50000"/>
                  </a:schemeClr>
                </a:solidFill>
                <a:latin typeface="メイリオ" panose="020B0604030504040204" pitchFamily="50" charset="-128"/>
                <a:ea typeface="メイリオ" panose="020B0604030504040204" pitchFamily="50" charset="-128"/>
              </a:rPr>
              <a:t>掲示内容</a:t>
            </a:r>
            <a:endParaRPr kumimoji="1" lang="en-US" altLang="ja-JP" sz="1000" b="1" dirty="0">
              <a:solidFill>
                <a:schemeClr val="accent6">
                  <a:lumMod val="50000"/>
                </a:schemeClr>
              </a:solidFill>
              <a:latin typeface="メイリオ" panose="020B0604030504040204" pitchFamily="50" charset="-128"/>
              <a:ea typeface="メイリオ" panose="020B0604030504040204" pitchFamily="50" charset="-128"/>
            </a:endParaRPr>
          </a:p>
          <a:p>
            <a:pPr>
              <a:lnSpc>
                <a:spcPct val="120000"/>
              </a:lnSpc>
              <a:buClr>
                <a:schemeClr val="tx2"/>
              </a:buClr>
            </a:pPr>
            <a:r>
              <a:rPr lang="ja-JP" altLang="en-US" sz="1000" b="1" dirty="0" smtClean="0">
                <a:solidFill>
                  <a:schemeClr val="accent6">
                    <a:lumMod val="50000"/>
                  </a:schemeClr>
                </a:solidFill>
                <a:latin typeface="メイリオ" panose="020B0604030504040204" pitchFamily="50" charset="-128"/>
                <a:ea typeface="メイリオ" panose="020B0604030504040204" pitchFamily="50" charset="-128"/>
              </a:rPr>
              <a:t>①～⑤</a:t>
            </a:r>
            <a:endParaRPr kumimoji="1" lang="ja-JP" altLang="en-US" sz="1000"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A464C902-B6A4-4A4C-83C2-8EB5BA83F79B}"/>
              </a:ext>
            </a:extLst>
          </p:cNvPr>
          <p:cNvSpPr/>
          <p:nvPr/>
        </p:nvSpPr>
        <p:spPr>
          <a:xfrm>
            <a:off x="580456" y="3491173"/>
            <a:ext cx="1671057" cy="53600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accent2">
                    <a:lumMod val="75000"/>
                  </a:schemeClr>
                </a:solidFill>
              </a:rPr>
              <a:t>うち、特別</a:t>
            </a:r>
            <a:r>
              <a:rPr kumimoji="1" lang="ja-JP" altLang="en-US" sz="1200" b="1" dirty="0">
                <a:solidFill>
                  <a:schemeClr val="accent2">
                    <a:lumMod val="75000"/>
                  </a:schemeClr>
                </a:solidFill>
              </a:rPr>
              <a:t>管理</a:t>
            </a:r>
            <a:r>
              <a:rPr kumimoji="1" lang="ja-JP" altLang="en-US" sz="1200" b="1" dirty="0" smtClean="0">
                <a:solidFill>
                  <a:schemeClr val="accent2">
                    <a:lumMod val="75000"/>
                  </a:schemeClr>
                </a:solidFill>
              </a:rPr>
              <a:t>物質</a:t>
            </a:r>
            <a:endParaRPr kumimoji="1" lang="en-US" altLang="ja-JP" sz="1200" b="1" dirty="0" smtClean="0">
              <a:solidFill>
                <a:schemeClr val="accent2">
                  <a:lumMod val="75000"/>
                </a:schemeClr>
              </a:solidFill>
            </a:endParaRPr>
          </a:p>
          <a:p>
            <a:pPr algn="ctr"/>
            <a:r>
              <a:rPr kumimoji="1" lang="ja-JP" altLang="en-US" sz="1200" b="1" dirty="0" smtClean="0">
                <a:solidFill>
                  <a:schemeClr val="accent2">
                    <a:lumMod val="75000"/>
                  </a:schemeClr>
                </a:solidFill>
              </a:rPr>
              <a:t>製造</a:t>
            </a:r>
            <a:r>
              <a:rPr kumimoji="1" lang="ja-JP" altLang="en-US" sz="1200" b="1" dirty="0">
                <a:solidFill>
                  <a:schemeClr val="accent2">
                    <a:lumMod val="75000"/>
                  </a:schemeClr>
                </a:solidFill>
              </a:rPr>
              <a:t>取扱い作業</a:t>
            </a:r>
            <a:r>
              <a:rPr kumimoji="1" lang="ja-JP" altLang="en-US" sz="1200" b="1" dirty="0" smtClean="0">
                <a:solidFill>
                  <a:schemeClr val="accent2">
                    <a:lumMod val="75000"/>
                  </a:schemeClr>
                </a:solidFill>
              </a:rPr>
              <a:t>場所</a:t>
            </a:r>
            <a:endParaRPr kumimoji="1" lang="ja-JP" altLang="en-US" sz="1200" b="1" dirty="0">
              <a:solidFill>
                <a:schemeClr val="accent2">
                  <a:lumMod val="75000"/>
                </a:schemeClr>
              </a:solidFill>
            </a:endParaRPr>
          </a:p>
        </p:txBody>
      </p:sp>
      <p:sp>
        <p:nvSpPr>
          <p:cNvPr id="61" name="四角形: 角を丸くする 29">
            <a:extLst>
              <a:ext uri="{FF2B5EF4-FFF2-40B4-BE49-F238E27FC236}">
                <a16:creationId xmlns:a16="http://schemas.microsoft.com/office/drawing/2014/main" id="{0B5649DC-AF52-4590-A1A8-CDD897BCC22B}"/>
              </a:ext>
            </a:extLst>
          </p:cNvPr>
          <p:cNvSpPr/>
          <p:nvPr/>
        </p:nvSpPr>
        <p:spPr>
          <a:xfrm>
            <a:off x="4928569" y="2002458"/>
            <a:ext cx="4824536" cy="4781223"/>
          </a:xfrm>
          <a:prstGeom prst="roundRect">
            <a:avLst>
              <a:gd name="adj" fmla="val 32121"/>
            </a:avLst>
          </a:prstGeom>
          <a:solidFill>
            <a:schemeClr val="accent1">
              <a:lumMod val="60000"/>
              <a:lumOff val="40000"/>
            </a:schemeClr>
          </a:solid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2" name="正方形/長方形 61">
            <a:extLst>
              <a:ext uri="{FF2B5EF4-FFF2-40B4-BE49-F238E27FC236}">
                <a16:creationId xmlns:a16="http://schemas.microsoft.com/office/drawing/2014/main" id="{950E68D3-2CCF-4E37-B0DC-9F248B017C16}"/>
              </a:ext>
            </a:extLst>
          </p:cNvPr>
          <p:cNvSpPr/>
          <p:nvPr/>
        </p:nvSpPr>
        <p:spPr>
          <a:xfrm>
            <a:off x="5530877" y="1989012"/>
            <a:ext cx="3520592" cy="352131"/>
          </a:xfrm>
          <a:prstGeom prst="rect">
            <a:avLst/>
          </a:prstGeom>
          <a:solidFill>
            <a:schemeClr val="bg1"/>
          </a:solidFill>
          <a:ln w="28575">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1">
                    <a:lumMod val="75000"/>
                  </a:schemeClr>
                </a:solidFill>
              </a:rPr>
              <a:t>特定化学物質の製造・取扱い作業場所</a:t>
            </a:r>
          </a:p>
        </p:txBody>
      </p:sp>
      <p:sp>
        <p:nvSpPr>
          <p:cNvPr id="63" name="フリーフォーム 62">
            <a:extLst>
              <a:ext uri="{FF2B5EF4-FFF2-40B4-BE49-F238E27FC236}">
                <a16:creationId xmlns:a16="http://schemas.microsoft.com/office/drawing/2014/main" id="{6D07D39A-8572-4D78-857D-DB681BB3934B}"/>
              </a:ext>
            </a:extLst>
          </p:cNvPr>
          <p:cNvSpPr/>
          <p:nvPr/>
        </p:nvSpPr>
        <p:spPr>
          <a:xfrm>
            <a:off x="5011459" y="3636856"/>
            <a:ext cx="2522348" cy="2805958"/>
          </a:xfrm>
          <a:custGeom>
            <a:avLst/>
            <a:gdLst>
              <a:gd name="connsiteX0" fmla="*/ 1400268 w 2522348"/>
              <a:gd name="connsiteY0" fmla="*/ 0 h 2805958"/>
              <a:gd name="connsiteX1" fmla="*/ 2480783 w 2522348"/>
              <a:gd name="connsiteY1" fmla="*/ 510554 h 2805958"/>
              <a:gd name="connsiteX2" fmla="*/ 2522348 w 2522348"/>
              <a:gd name="connsiteY2" fmla="*/ 566246 h 2805958"/>
              <a:gd name="connsiteX3" fmla="*/ 2508709 w 2522348"/>
              <a:gd name="connsiteY3" fmla="*/ 582279 h 2805958"/>
              <a:gd name="connsiteX4" fmla="*/ 2224026 w 2522348"/>
              <a:gd name="connsiteY4" fmla="*/ 1429555 h 2805958"/>
              <a:gd name="connsiteX5" fmla="*/ 2436941 w 2522348"/>
              <a:gd name="connsiteY5" fmla="*/ 2174289 h 2805958"/>
              <a:gd name="connsiteX6" fmla="*/ 2501903 w 2522348"/>
              <a:gd name="connsiteY6" fmla="*/ 2267106 h 2805958"/>
              <a:gd name="connsiteX7" fmla="*/ 2480783 w 2522348"/>
              <a:gd name="connsiteY7" fmla="*/ 2295404 h 2805958"/>
              <a:gd name="connsiteX8" fmla="*/ 1400268 w 2522348"/>
              <a:gd name="connsiteY8" fmla="*/ 2805958 h 2805958"/>
              <a:gd name="connsiteX9" fmla="*/ 0 w 2522348"/>
              <a:gd name="connsiteY9" fmla="*/ 1402979 h 2805958"/>
              <a:gd name="connsiteX10" fmla="*/ 1400268 w 2522348"/>
              <a:gd name="connsiteY10" fmla="*/ 0 h 280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2348" h="2805958">
                <a:moveTo>
                  <a:pt x="1400268" y="0"/>
                </a:moveTo>
                <a:cubicBezTo>
                  <a:pt x="1835276" y="0"/>
                  <a:pt x="2223953" y="198746"/>
                  <a:pt x="2480783" y="510554"/>
                </a:cubicBezTo>
                <a:lnTo>
                  <a:pt x="2522348" y="566246"/>
                </a:lnTo>
                <a:lnTo>
                  <a:pt x="2508709" y="582279"/>
                </a:lnTo>
                <a:cubicBezTo>
                  <a:pt x="2330862" y="812528"/>
                  <a:pt x="2224026" y="1107711"/>
                  <a:pt x="2224026" y="1429555"/>
                </a:cubicBezTo>
                <a:cubicBezTo>
                  <a:pt x="2224026" y="1705421"/>
                  <a:pt x="2302518" y="1961700"/>
                  <a:pt x="2436941" y="2174289"/>
                </a:cubicBezTo>
                <a:lnTo>
                  <a:pt x="2501903" y="2267106"/>
                </a:lnTo>
                <a:lnTo>
                  <a:pt x="2480783" y="2295404"/>
                </a:lnTo>
                <a:cubicBezTo>
                  <a:pt x="2223953" y="2607212"/>
                  <a:pt x="1835276" y="2805958"/>
                  <a:pt x="1400268" y="2805958"/>
                </a:cubicBezTo>
                <a:cubicBezTo>
                  <a:pt x="626921" y="2805958"/>
                  <a:pt x="0" y="2177823"/>
                  <a:pt x="0" y="1402979"/>
                </a:cubicBezTo>
                <a:cubicBezTo>
                  <a:pt x="0" y="628135"/>
                  <a:pt x="626921" y="0"/>
                  <a:pt x="1400268" y="0"/>
                </a:cubicBezTo>
                <a:close/>
              </a:path>
            </a:pathLst>
          </a:custGeom>
          <a:solidFill>
            <a:schemeClr val="accent2">
              <a:lumMod val="60000"/>
              <a:lumOff val="40000"/>
            </a:schemeClr>
          </a:solidFill>
          <a:ln w="28575">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dirty="0">
              <a:solidFill>
                <a:sysClr val="windowText" lastClr="000000"/>
              </a:solidFill>
            </a:endParaRPr>
          </a:p>
        </p:txBody>
      </p:sp>
      <p:sp>
        <p:nvSpPr>
          <p:cNvPr id="64" name="フリーフォーム 63">
            <a:extLst>
              <a:ext uri="{FF2B5EF4-FFF2-40B4-BE49-F238E27FC236}">
                <a16:creationId xmlns:a16="http://schemas.microsoft.com/office/drawing/2014/main" id="{6D07D39A-8572-4D78-857D-DB681BB3934B}"/>
              </a:ext>
            </a:extLst>
          </p:cNvPr>
          <p:cNvSpPr/>
          <p:nvPr/>
        </p:nvSpPr>
        <p:spPr>
          <a:xfrm>
            <a:off x="7513363" y="3734411"/>
            <a:ext cx="2215501" cy="2664000"/>
          </a:xfrm>
          <a:custGeom>
            <a:avLst/>
            <a:gdLst>
              <a:gd name="connsiteX0" fmla="*/ 968812 w 2215501"/>
              <a:gd name="connsiteY0" fmla="*/ 0 h 2664000"/>
              <a:gd name="connsiteX1" fmla="*/ 2215501 w 2215501"/>
              <a:gd name="connsiteY1" fmla="*/ 1332000 h 2664000"/>
              <a:gd name="connsiteX2" fmla="*/ 968812 w 2215501"/>
              <a:gd name="connsiteY2" fmla="*/ 2664000 h 2664000"/>
              <a:gd name="connsiteX3" fmla="*/ 6806 w 2215501"/>
              <a:gd name="connsiteY3" fmla="*/ 2179276 h 2664000"/>
              <a:gd name="connsiteX4" fmla="*/ 0 w 2215501"/>
              <a:gd name="connsiteY4" fmla="*/ 2169551 h 2664000"/>
              <a:gd name="connsiteX5" fmla="*/ 59489 w 2215501"/>
              <a:gd name="connsiteY5" fmla="*/ 2089843 h 2664000"/>
              <a:gd name="connsiteX6" fmla="*/ 298633 w 2215501"/>
              <a:gd name="connsiteY6" fmla="*/ 1305424 h 2664000"/>
              <a:gd name="connsiteX7" fmla="*/ 59489 w 2215501"/>
              <a:gd name="connsiteY7" fmla="*/ 521005 h 2664000"/>
              <a:gd name="connsiteX8" fmla="*/ 20445 w 2215501"/>
              <a:gd name="connsiteY8" fmla="*/ 468691 h 2664000"/>
              <a:gd name="connsiteX9" fmla="*/ 87270 w 2215501"/>
              <a:gd name="connsiteY9" fmla="*/ 390134 h 2664000"/>
              <a:gd name="connsiteX10" fmla="*/ 968812 w 2215501"/>
              <a:gd name="connsiteY10"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5501" h="2664000">
                <a:moveTo>
                  <a:pt x="968812" y="0"/>
                </a:moveTo>
                <a:cubicBezTo>
                  <a:pt x="1657339" y="0"/>
                  <a:pt x="2215501" y="596357"/>
                  <a:pt x="2215501" y="1332000"/>
                </a:cubicBezTo>
                <a:cubicBezTo>
                  <a:pt x="2215501" y="2067643"/>
                  <a:pt x="1657339" y="2664000"/>
                  <a:pt x="968812" y="2664000"/>
                </a:cubicBezTo>
                <a:cubicBezTo>
                  <a:pt x="581516" y="2664000"/>
                  <a:pt x="235468" y="2475309"/>
                  <a:pt x="6806" y="2179276"/>
                </a:cubicBezTo>
                <a:lnTo>
                  <a:pt x="0" y="2169551"/>
                </a:lnTo>
                <a:lnTo>
                  <a:pt x="59489" y="2089843"/>
                </a:lnTo>
                <a:cubicBezTo>
                  <a:pt x="210472" y="1865926"/>
                  <a:pt x="298633" y="1595991"/>
                  <a:pt x="298633" y="1305424"/>
                </a:cubicBezTo>
                <a:cubicBezTo>
                  <a:pt x="298633" y="1014858"/>
                  <a:pt x="210472" y="744922"/>
                  <a:pt x="59489" y="521005"/>
                </a:cubicBezTo>
                <a:lnTo>
                  <a:pt x="20445" y="468691"/>
                </a:lnTo>
                <a:lnTo>
                  <a:pt x="87270" y="390134"/>
                </a:lnTo>
                <a:cubicBezTo>
                  <a:pt x="312876" y="149089"/>
                  <a:pt x="624549" y="0"/>
                  <a:pt x="968812" y="0"/>
                </a:cubicBezTo>
                <a:close/>
              </a:path>
            </a:pathLst>
          </a:custGeom>
          <a:solidFill>
            <a:schemeClr val="accent3">
              <a:lumMod val="60000"/>
              <a:lumOff val="40000"/>
            </a:schemeClr>
          </a:solidFill>
          <a:ln w="28575">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dirty="0">
              <a:solidFill>
                <a:sysClr val="windowText" lastClr="000000"/>
              </a:solidFill>
            </a:endParaRPr>
          </a:p>
        </p:txBody>
      </p:sp>
      <p:sp>
        <p:nvSpPr>
          <p:cNvPr id="65" name="テキスト ボックス 64">
            <a:extLst>
              <a:ext uri="{FF2B5EF4-FFF2-40B4-BE49-F238E27FC236}">
                <a16:creationId xmlns:a16="http://schemas.microsoft.com/office/drawing/2014/main" id="{12422ADE-CBA6-4BC7-9F38-F8B0AB64E336}"/>
              </a:ext>
            </a:extLst>
          </p:cNvPr>
          <p:cNvSpPr txBox="1"/>
          <p:nvPr/>
        </p:nvSpPr>
        <p:spPr>
          <a:xfrm>
            <a:off x="5180701" y="4469215"/>
            <a:ext cx="2590376" cy="723275"/>
          </a:xfrm>
          <a:prstGeom prst="rect">
            <a:avLst/>
          </a:prstGeom>
          <a:noFill/>
          <a:ln>
            <a:noFill/>
          </a:ln>
        </p:spPr>
        <p:txBody>
          <a:bodyPr wrap="square" rtlCol="0">
            <a:spAutoFit/>
          </a:bodyPr>
          <a:lstStyle/>
          <a:p>
            <a:pPr>
              <a:lnSpc>
                <a:spcPct val="120000"/>
              </a:lnSpc>
              <a:buClr>
                <a:schemeClr val="tx2"/>
              </a:buClr>
            </a:pPr>
            <a:r>
              <a:rPr kumimoji="1" lang="ja-JP" altLang="en-US" sz="1000" b="1" dirty="0">
                <a:solidFill>
                  <a:schemeClr val="accent2">
                    <a:lumMod val="50000"/>
                  </a:schemeClr>
                </a:solidFill>
                <a:latin typeface="メイリオ" panose="020B0604030504040204" pitchFamily="50" charset="-128"/>
                <a:ea typeface="メイリオ" panose="020B0604030504040204" pitchFamily="50" charset="-128"/>
              </a:rPr>
              <a:t>掲示</a:t>
            </a:r>
            <a:r>
              <a:rPr kumimoji="1" lang="ja-JP" altLang="en-US" sz="1000" b="1" dirty="0" smtClean="0">
                <a:solidFill>
                  <a:schemeClr val="accent2">
                    <a:lumMod val="50000"/>
                  </a:schemeClr>
                </a:solidFill>
                <a:latin typeface="メイリオ" panose="020B0604030504040204" pitchFamily="50" charset="-128"/>
                <a:ea typeface="メイリオ" panose="020B0604030504040204" pitchFamily="50" charset="-128"/>
              </a:rPr>
              <a:t>内容</a:t>
            </a:r>
            <a:endParaRPr kumimoji="1" lang="en-US" altLang="ja-JP" sz="1000" b="1" dirty="0">
              <a:solidFill>
                <a:schemeClr val="accent2">
                  <a:lumMod val="50000"/>
                </a:schemeClr>
              </a:solidFill>
              <a:latin typeface="メイリオ" panose="020B0604030504040204" pitchFamily="50" charset="-128"/>
              <a:ea typeface="メイリオ" panose="020B0604030504040204" pitchFamily="50" charset="-128"/>
            </a:endParaRPr>
          </a:p>
          <a:p>
            <a:pPr algn="l">
              <a:lnSpc>
                <a:spcPct val="120000"/>
              </a:lnSpc>
              <a:spcAft>
                <a:spcPts val="600"/>
              </a:spcAft>
              <a:buClr>
                <a:schemeClr val="tx2"/>
              </a:buClr>
            </a:pPr>
            <a:r>
              <a:rPr lang="ja-JP" altLang="en-US" sz="1000" b="1" dirty="0" smtClean="0">
                <a:solidFill>
                  <a:schemeClr val="accent2">
                    <a:lumMod val="50000"/>
                  </a:schemeClr>
                </a:solidFill>
                <a:latin typeface="メイリオ" panose="020B0604030504040204" pitchFamily="50" charset="-128"/>
                <a:ea typeface="メイリオ" panose="020B0604030504040204" pitchFamily="50" charset="-128"/>
              </a:rPr>
              <a:t>①</a:t>
            </a:r>
            <a:r>
              <a:rPr lang="en-US" altLang="ja-JP" sz="1000" b="1" dirty="0" smtClean="0">
                <a:solidFill>
                  <a:schemeClr val="accent2">
                    <a:lumMod val="50000"/>
                  </a:schemeClr>
                </a:solidFill>
                <a:latin typeface="メイリオ" panose="020B0604030504040204" pitchFamily="50" charset="-128"/>
                <a:ea typeface="メイリオ" panose="020B0604030504040204" pitchFamily="50" charset="-128"/>
              </a:rPr>
              <a:t>~</a:t>
            </a:r>
            <a:r>
              <a:rPr lang="ja-JP" altLang="en-US" sz="1000" b="1" dirty="0" smtClean="0">
                <a:solidFill>
                  <a:schemeClr val="accent2">
                    <a:lumMod val="50000"/>
                  </a:schemeClr>
                </a:solidFill>
                <a:latin typeface="メイリオ" panose="020B0604030504040204" pitchFamily="50" charset="-128"/>
                <a:ea typeface="メイリオ" panose="020B0604030504040204" pitchFamily="50" charset="-128"/>
              </a:rPr>
              <a:t>③に加えて、</a:t>
            </a:r>
            <a:endParaRPr kumimoji="1" lang="ja-JP" altLang="en-US" sz="1000" b="1" dirty="0">
              <a:solidFill>
                <a:schemeClr val="accent2">
                  <a:lumMod val="50000"/>
                </a:schemeClr>
              </a:solidFill>
              <a:latin typeface="メイリオ" panose="020B0604030504040204" pitchFamily="50" charset="-128"/>
              <a:ea typeface="メイリオ" panose="020B0604030504040204" pitchFamily="50" charset="-128"/>
            </a:endParaRPr>
          </a:p>
          <a:p>
            <a:pPr>
              <a:lnSpc>
                <a:spcPct val="120000"/>
              </a:lnSpc>
              <a:spcAft>
                <a:spcPts val="600"/>
              </a:spcAft>
              <a:buClr>
                <a:schemeClr val="tx2"/>
              </a:buClr>
            </a:pPr>
            <a:r>
              <a:rPr lang="ja-JP" altLang="en-US" sz="1000" b="1" dirty="0">
                <a:solidFill>
                  <a:schemeClr val="accent2">
                    <a:lumMod val="50000"/>
                  </a:schemeClr>
                </a:solidFill>
                <a:latin typeface="メイリオ" panose="020B0604030504040204" pitchFamily="50" charset="-128"/>
                <a:ea typeface="メイリオ" panose="020B0604030504040204" pitchFamily="50" charset="-128"/>
              </a:rPr>
              <a:t>④</a:t>
            </a:r>
            <a:r>
              <a:rPr kumimoji="1" lang="ja-JP" altLang="en-US" sz="1000" b="1" dirty="0" smtClean="0">
                <a:solidFill>
                  <a:schemeClr val="accent2">
                    <a:lumMod val="50000"/>
                  </a:schemeClr>
                </a:solidFill>
                <a:latin typeface="メイリオ" panose="020B0604030504040204" pitchFamily="50" charset="-128"/>
                <a:ea typeface="メイリオ" panose="020B0604030504040204" pitchFamily="50" charset="-128"/>
              </a:rPr>
              <a:t>使用</a:t>
            </a:r>
            <a:r>
              <a:rPr kumimoji="1" lang="ja-JP" altLang="en-US" sz="1000" b="1" dirty="0">
                <a:solidFill>
                  <a:schemeClr val="accent2">
                    <a:lumMod val="50000"/>
                  </a:schemeClr>
                </a:solidFill>
                <a:latin typeface="メイリオ" panose="020B0604030504040204" pitchFamily="50" charset="-128"/>
                <a:ea typeface="メイリオ" panose="020B0604030504040204" pitchFamily="50" charset="-128"/>
              </a:rPr>
              <a:t>すべき保護具</a:t>
            </a:r>
          </a:p>
        </p:txBody>
      </p:sp>
      <p:sp>
        <p:nvSpPr>
          <p:cNvPr id="66" name="テキスト ボックス 65">
            <a:extLst>
              <a:ext uri="{FF2B5EF4-FFF2-40B4-BE49-F238E27FC236}">
                <a16:creationId xmlns:a16="http://schemas.microsoft.com/office/drawing/2014/main" id="{231777B3-BF17-4A96-B5DA-5B1A4265C086}"/>
              </a:ext>
            </a:extLst>
          </p:cNvPr>
          <p:cNvSpPr txBox="1"/>
          <p:nvPr/>
        </p:nvSpPr>
        <p:spPr>
          <a:xfrm>
            <a:off x="7912290" y="4477513"/>
            <a:ext cx="1814811" cy="1015663"/>
          </a:xfrm>
          <a:prstGeom prst="rect">
            <a:avLst/>
          </a:prstGeom>
          <a:noFill/>
        </p:spPr>
        <p:txBody>
          <a:bodyPr wrap="square" rtlCol="0">
            <a:spAutoFit/>
          </a:bodyPr>
          <a:lstStyle/>
          <a:p>
            <a:pPr>
              <a:lnSpc>
                <a:spcPct val="120000"/>
              </a:lnSpc>
              <a:buClr>
                <a:schemeClr val="tx2"/>
              </a:buClr>
            </a:pPr>
            <a:r>
              <a:rPr kumimoji="1" lang="ja-JP" altLang="en-US" sz="1000" b="1" dirty="0" smtClean="0">
                <a:solidFill>
                  <a:schemeClr val="accent3">
                    <a:lumMod val="50000"/>
                  </a:schemeClr>
                </a:solidFill>
                <a:latin typeface="メイリオ" panose="020B0604030504040204" pitchFamily="50" charset="-128"/>
                <a:ea typeface="メイリオ" panose="020B0604030504040204" pitchFamily="50" charset="-128"/>
              </a:rPr>
              <a:t>掲示内容</a:t>
            </a:r>
            <a:endParaRPr kumimoji="1" lang="en-US" altLang="ja-JP" sz="1000" b="1" dirty="0" smtClean="0">
              <a:solidFill>
                <a:schemeClr val="accent3">
                  <a:lumMod val="50000"/>
                </a:schemeClr>
              </a:solidFill>
              <a:latin typeface="メイリオ" panose="020B0604030504040204" pitchFamily="50" charset="-128"/>
              <a:ea typeface="メイリオ" panose="020B0604030504040204" pitchFamily="50" charset="-128"/>
            </a:endParaRPr>
          </a:p>
          <a:p>
            <a:pPr>
              <a:lnSpc>
                <a:spcPct val="120000"/>
              </a:lnSpc>
              <a:buClr>
                <a:schemeClr val="tx2"/>
              </a:buClr>
            </a:pPr>
            <a:r>
              <a:rPr kumimoji="1" lang="ja-JP" altLang="en-US" sz="1000" b="1" dirty="0" smtClean="0">
                <a:solidFill>
                  <a:schemeClr val="accent3">
                    <a:lumMod val="50000"/>
                  </a:schemeClr>
                </a:solidFill>
                <a:latin typeface="メイリオ" panose="020B0604030504040204" pitchFamily="50" charset="-128"/>
                <a:ea typeface="メイリオ" panose="020B0604030504040204" pitchFamily="50" charset="-128"/>
              </a:rPr>
              <a:t>①～③に加えて、</a:t>
            </a:r>
            <a:endParaRPr kumimoji="1" lang="en-US" altLang="ja-JP" sz="1000" b="1" dirty="0" smtClean="0">
              <a:solidFill>
                <a:schemeClr val="accent3">
                  <a:lumMod val="50000"/>
                </a:schemeClr>
              </a:solidFill>
              <a:latin typeface="メイリオ" panose="020B0604030504040204" pitchFamily="50" charset="-128"/>
              <a:ea typeface="メイリオ" panose="020B0604030504040204" pitchFamily="50" charset="-128"/>
            </a:endParaRPr>
          </a:p>
          <a:p>
            <a:pPr>
              <a:lnSpc>
                <a:spcPct val="120000"/>
              </a:lnSpc>
              <a:buClr>
                <a:schemeClr val="tx2"/>
              </a:buClr>
            </a:pPr>
            <a:r>
              <a:rPr lang="ja-JP" altLang="en-US" sz="1000" b="1" dirty="0" smtClean="0">
                <a:solidFill>
                  <a:schemeClr val="accent3">
                    <a:lumMod val="50000"/>
                  </a:schemeClr>
                </a:solidFill>
                <a:latin typeface="メイリオ" panose="020B0604030504040204" pitchFamily="50" charset="-128"/>
                <a:ea typeface="メイリオ" panose="020B0604030504040204" pitchFamily="50" charset="-128"/>
              </a:rPr>
              <a:t>④使用すべき保護具</a:t>
            </a:r>
            <a:endParaRPr kumimoji="1" lang="en-US" altLang="ja-JP" sz="1000" b="1" dirty="0">
              <a:solidFill>
                <a:schemeClr val="accent3">
                  <a:lumMod val="50000"/>
                </a:schemeClr>
              </a:solidFill>
              <a:latin typeface="メイリオ" panose="020B0604030504040204" pitchFamily="50" charset="-128"/>
              <a:ea typeface="メイリオ" panose="020B0604030504040204" pitchFamily="50" charset="-128"/>
            </a:endParaRPr>
          </a:p>
          <a:p>
            <a:pPr>
              <a:lnSpc>
                <a:spcPct val="120000"/>
              </a:lnSpc>
              <a:buClr>
                <a:schemeClr val="tx2"/>
              </a:buClr>
            </a:pPr>
            <a:r>
              <a:rPr lang="ja-JP" altLang="en-US" sz="1000" b="1" dirty="0">
                <a:solidFill>
                  <a:schemeClr val="accent3">
                    <a:lumMod val="50000"/>
                  </a:schemeClr>
                </a:solidFill>
                <a:latin typeface="メイリオ" panose="020B0604030504040204" pitchFamily="50" charset="-128"/>
                <a:ea typeface="メイリオ" panose="020B0604030504040204" pitchFamily="50" charset="-128"/>
              </a:rPr>
              <a:t>⑤</a:t>
            </a:r>
            <a:r>
              <a:rPr kumimoji="1" lang="ja-JP" altLang="en-US" sz="1000" b="1" dirty="0" smtClean="0">
                <a:solidFill>
                  <a:schemeClr val="accent3">
                    <a:lumMod val="50000"/>
                  </a:schemeClr>
                </a:solidFill>
                <a:latin typeface="メイリオ" panose="020B0604030504040204" pitchFamily="50" charset="-128"/>
                <a:ea typeface="メイリオ" panose="020B0604030504040204" pitchFamily="50" charset="-128"/>
              </a:rPr>
              <a:t>保護</a:t>
            </a:r>
            <a:r>
              <a:rPr kumimoji="1" lang="ja-JP" altLang="en-US" sz="1000" b="1" dirty="0">
                <a:solidFill>
                  <a:schemeClr val="accent3">
                    <a:lumMod val="50000"/>
                  </a:schemeClr>
                </a:solidFill>
                <a:latin typeface="メイリオ" panose="020B0604030504040204" pitchFamily="50" charset="-128"/>
                <a:ea typeface="メイリオ" panose="020B0604030504040204" pitchFamily="50" charset="-128"/>
              </a:rPr>
              <a:t>具を</a:t>
            </a:r>
            <a:r>
              <a:rPr kumimoji="1" lang="ja-JP" altLang="en-US" sz="1000" b="1" dirty="0" smtClean="0">
                <a:solidFill>
                  <a:schemeClr val="accent3">
                    <a:lumMod val="50000"/>
                  </a:schemeClr>
                </a:solidFill>
                <a:latin typeface="メイリオ" panose="020B0604030504040204" pitchFamily="50" charset="-128"/>
                <a:ea typeface="メイリオ" panose="020B0604030504040204" pitchFamily="50" charset="-128"/>
              </a:rPr>
              <a:t>使用しなければならない旨</a:t>
            </a:r>
            <a:endParaRPr kumimoji="1" lang="ja-JP" altLang="en-US" sz="1000" b="1" dirty="0">
              <a:solidFill>
                <a:schemeClr val="accent3">
                  <a:lumMod val="50000"/>
                </a:schemeClr>
              </a:solidFill>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72CEBBF5-60DE-48EC-9531-ADC31E73DAEB}"/>
              </a:ext>
            </a:extLst>
          </p:cNvPr>
          <p:cNvSpPr/>
          <p:nvPr/>
        </p:nvSpPr>
        <p:spPr>
          <a:xfrm>
            <a:off x="7896672" y="3491173"/>
            <a:ext cx="1448816" cy="553575"/>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accent3">
                    <a:lumMod val="50000"/>
                  </a:schemeClr>
                </a:solidFill>
              </a:rPr>
              <a:t>うち、保護</a:t>
            </a:r>
            <a:r>
              <a:rPr kumimoji="1" lang="ja-JP" altLang="en-US" sz="1200" b="1" dirty="0">
                <a:solidFill>
                  <a:schemeClr val="accent3">
                    <a:lumMod val="50000"/>
                  </a:schemeClr>
                </a:solidFill>
              </a:rPr>
              <a:t>具の使用義務作業場所</a:t>
            </a:r>
          </a:p>
        </p:txBody>
      </p:sp>
      <p:sp>
        <p:nvSpPr>
          <p:cNvPr id="70" name="フリーフォーム 69">
            <a:extLst>
              <a:ext uri="{FF2B5EF4-FFF2-40B4-BE49-F238E27FC236}">
                <a16:creationId xmlns:a16="http://schemas.microsoft.com/office/drawing/2014/main" id="{6D07D39A-8572-4D78-857D-DB681BB3934B}"/>
              </a:ext>
            </a:extLst>
          </p:cNvPr>
          <p:cNvSpPr/>
          <p:nvPr/>
        </p:nvSpPr>
        <p:spPr>
          <a:xfrm>
            <a:off x="7235485" y="4203102"/>
            <a:ext cx="576510" cy="1700860"/>
          </a:xfrm>
          <a:custGeom>
            <a:avLst/>
            <a:gdLst>
              <a:gd name="connsiteX0" fmla="*/ 298322 w 576510"/>
              <a:gd name="connsiteY0" fmla="*/ 0 h 1700860"/>
              <a:gd name="connsiteX1" fmla="*/ 337366 w 576510"/>
              <a:gd name="connsiteY1" fmla="*/ 52314 h 1700860"/>
              <a:gd name="connsiteX2" fmla="*/ 576510 w 576510"/>
              <a:gd name="connsiteY2" fmla="*/ 836733 h 1700860"/>
              <a:gd name="connsiteX3" fmla="*/ 337366 w 576510"/>
              <a:gd name="connsiteY3" fmla="*/ 1621152 h 1700860"/>
              <a:gd name="connsiteX4" fmla="*/ 277877 w 576510"/>
              <a:gd name="connsiteY4" fmla="*/ 1700860 h 1700860"/>
              <a:gd name="connsiteX5" fmla="*/ 212915 w 576510"/>
              <a:gd name="connsiteY5" fmla="*/ 1608043 h 1700860"/>
              <a:gd name="connsiteX6" fmla="*/ 0 w 576510"/>
              <a:gd name="connsiteY6" fmla="*/ 863309 h 1700860"/>
              <a:gd name="connsiteX7" fmla="*/ 284683 w 576510"/>
              <a:gd name="connsiteY7" fmla="*/ 16033 h 1700860"/>
              <a:gd name="connsiteX8" fmla="*/ 298322 w 576510"/>
              <a:gd name="connsiteY8" fmla="*/ 0 h 170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510" h="1700860">
                <a:moveTo>
                  <a:pt x="298322" y="0"/>
                </a:moveTo>
                <a:lnTo>
                  <a:pt x="337366" y="52314"/>
                </a:lnTo>
                <a:cubicBezTo>
                  <a:pt x="488349" y="276231"/>
                  <a:pt x="576510" y="546167"/>
                  <a:pt x="576510" y="836733"/>
                </a:cubicBezTo>
                <a:cubicBezTo>
                  <a:pt x="576510" y="1127300"/>
                  <a:pt x="488349" y="1397235"/>
                  <a:pt x="337366" y="1621152"/>
                </a:cubicBezTo>
                <a:lnTo>
                  <a:pt x="277877" y="1700860"/>
                </a:lnTo>
                <a:lnTo>
                  <a:pt x="212915" y="1608043"/>
                </a:lnTo>
                <a:cubicBezTo>
                  <a:pt x="78492" y="1395454"/>
                  <a:pt x="0" y="1139175"/>
                  <a:pt x="0" y="863309"/>
                </a:cubicBezTo>
                <a:cubicBezTo>
                  <a:pt x="0" y="541465"/>
                  <a:pt x="106836" y="246282"/>
                  <a:pt x="284683" y="16033"/>
                </a:cubicBezTo>
                <a:lnTo>
                  <a:pt x="298322" y="0"/>
                </a:lnTo>
                <a:close/>
              </a:path>
            </a:pathLst>
          </a:custGeom>
          <a:solidFill>
            <a:schemeClr val="accent6">
              <a:lumMod val="60000"/>
              <a:lumOff val="40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dirty="0">
              <a:solidFill>
                <a:sysClr val="windowText" lastClr="000000"/>
              </a:solidFill>
            </a:endParaRPr>
          </a:p>
        </p:txBody>
      </p:sp>
      <p:sp>
        <p:nvSpPr>
          <p:cNvPr id="71" name="テキスト ボックス 70">
            <a:extLst>
              <a:ext uri="{FF2B5EF4-FFF2-40B4-BE49-F238E27FC236}">
                <a16:creationId xmlns:a16="http://schemas.microsoft.com/office/drawing/2014/main" id="{231777B3-BF17-4A96-B5DA-5B1A4265C086}"/>
              </a:ext>
            </a:extLst>
          </p:cNvPr>
          <p:cNvSpPr txBox="1"/>
          <p:nvPr/>
        </p:nvSpPr>
        <p:spPr>
          <a:xfrm>
            <a:off x="7201934" y="4592255"/>
            <a:ext cx="1562522" cy="461665"/>
          </a:xfrm>
          <a:prstGeom prst="rect">
            <a:avLst/>
          </a:prstGeom>
          <a:noFill/>
        </p:spPr>
        <p:txBody>
          <a:bodyPr wrap="square" rtlCol="0">
            <a:spAutoFit/>
          </a:bodyPr>
          <a:lstStyle/>
          <a:p>
            <a:pPr>
              <a:lnSpc>
                <a:spcPct val="120000"/>
              </a:lnSpc>
              <a:buClr>
                <a:schemeClr val="tx2"/>
              </a:buClr>
            </a:pPr>
            <a:r>
              <a:rPr kumimoji="1" lang="ja-JP" altLang="en-US" sz="1000" b="1" dirty="0" smtClean="0">
                <a:solidFill>
                  <a:schemeClr val="accent6">
                    <a:lumMod val="50000"/>
                  </a:schemeClr>
                </a:solidFill>
                <a:latin typeface="メイリオ" panose="020B0604030504040204" pitchFamily="50" charset="-128"/>
                <a:ea typeface="メイリオ" panose="020B0604030504040204" pitchFamily="50" charset="-128"/>
              </a:rPr>
              <a:t>掲示内容</a:t>
            </a:r>
            <a:endParaRPr kumimoji="1" lang="en-US" altLang="ja-JP" sz="1000" b="1" dirty="0">
              <a:solidFill>
                <a:schemeClr val="accent6">
                  <a:lumMod val="50000"/>
                </a:schemeClr>
              </a:solidFill>
              <a:latin typeface="メイリオ" panose="020B0604030504040204" pitchFamily="50" charset="-128"/>
              <a:ea typeface="メイリオ" panose="020B0604030504040204" pitchFamily="50" charset="-128"/>
            </a:endParaRPr>
          </a:p>
          <a:p>
            <a:pPr>
              <a:lnSpc>
                <a:spcPct val="120000"/>
              </a:lnSpc>
              <a:buClr>
                <a:schemeClr val="tx2"/>
              </a:buClr>
            </a:pPr>
            <a:r>
              <a:rPr lang="ja-JP" altLang="en-US" sz="1000" b="1" dirty="0" smtClean="0">
                <a:solidFill>
                  <a:schemeClr val="accent6">
                    <a:lumMod val="50000"/>
                  </a:schemeClr>
                </a:solidFill>
                <a:latin typeface="メイリオ" panose="020B0604030504040204" pitchFamily="50" charset="-128"/>
                <a:ea typeface="メイリオ" panose="020B0604030504040204" pitchFamily="50" charset="-128"/>
              </a:rPr>
              <a:t>①～⑤</a:t>
            </a:r>
            <a:endParaRPr kumimoji="1" lang="ja-JP" altLang="en-US" sz="1000" b="1" dirty="0">
              <a:solidFill>
                <a:schemeClr val="accent6">
                  <a:lumMod val="50000"/>
                </a:schemeClr>
              </a:solidFill>
              <a:latin typeface="メイリオ" panose="020B0604030504040204" pitchFamily="50" charset="-128"/>
              <a:ea typeface="メイリオ" panose="020B0604030504040204" pitchFamily="50" charset="-128"/>
            </a:endParaRPr>
          </a:p>
        </p:txBody>
      </p:sp>
      <p:sp>
        <p:nvSpPr>
          <p:cNvPr id="72" name="正方形/長方形 71">
            <a:extLst>
              <a:ext uri="{FF2B5EF4-FFF2-40B4-BE49-F238E27FC236}">
                <a16:creationId xmlns:a16="http://schemas.microsoft.com/office/drawing/2014/main" id="{A464C902-B6A4-4A4C-83C2-8EB5BA83F79B}"/>
              </a:ext>
            </a:extLst>
          </p:cNvPr>
          <p:cNvSpPr/>
          <p:nvPr/>
        </p:nvSpPr>
        <p:spPr>
          <a:xfrm>
            <a:off x="5530877" y="3491173"/>
            <a:ext cx="1704298" cy="53600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accent2">
                    <a:lumMod val="75000"/>
                  </a:schemeClr>
                </a:solidFill>
              </a:rPr>
              <a:t>うち、特別</a:t>
            </a:r>
            <a:r>
              <a:rPr kumimoji="1" lang="ja-JP" altLang="en-US" sz="1200" b="1" dirty="0">
                <a:solidFill>
                  <a:schemeClr val="accent2">
                    <a:lumMod val="75000"/>
                  </a:schemeClr>
                </a:solidFill>
              </a:rPr>
              <a:t>管理</a:t>
            </a:r>
            <a:r>
              <a:rPr kumimoji="1" lang="ja-JP" altLang="en-US" sz="1200" b="1" dirty="0" smtClean="0">
                <a:solidFill>
                  <a:schemeClr val="accent2">
                    <a:lumMod val="75000"/>
                  </a:schemeClr>
                </a:solidFill>
              </a:rPr>
              <a:t>物質</a:t>
            </a:r>
            <a:endParaRPr kumimoji="1" lang="en-US" altLang="ja-JP" sz="1200" b="1" dirty="0" smtClean="0">
              <a:solidFill>
                <a:schemeClr val="accent2">
                  <a:lumMod val="75000"/>
                </a:schemeClr>
              </a:solidFill>
            </a:endParaRPr>
          </a:p>
          <a:p>
            <a:pPr algn="ctr"/>
            <a:r>
              <a:rPr kumimoji="1" lang="ja-JP" altLang="en-US" sz="1200" b="1" dirty="0" smtClean="0">
                <a:solidFill>
                  <a:schemeClr val="accent2">
                    <a:lumMod val="75000"/>
                  </a:schemeClr>
                </a:solidFill>
              </a:rPr>
              <a:t>製造</a:t>
            </a:r>
            <a:r>
              <a:rPr kumimoji="1" lang="ja-JP" altLang="en-US" sz="1200" b="1" dirty="0">
                <a:solidFill>
                  <a:schemeClr val="accent2">
                    <a:lumMod val="75000"/>
                  </a:schemeClr>
                </a:solidFill>
              </a:rPr>
              <a:t>取扱い作業</a:t>
            </a:r>
            <a:r>
              <a:rPr kumimoji="1" lang="ja-JP" altLang="en-US" sz="1200" b="1" dirty="0" smtClean="0">
                <a:solidFill>
                  <a:schemeClr val="accent2">
                    <a:lumMod val="75000"/>
                  </a:schemeClr>
                </a:solidFill>
              </a:rPr>
              <a:t>場所</a:t>
            </a:r>
            <a:endParaRPr kumimoji="1" lang="ja-JP" altLang="en-US" sz="1200" b="1" dirty="0">
              <a:solidFill>
                <a:schemeClr val="accent2">
                  <a:lumMod val="75000"/>
                </a:schemeClr>
              </a:solidFill>
            </a:endParaRPr>
          </a:p>
        </p:txBody>
      </p:sp>
      <p:sp>
        <p:nvSpPr>
          <p:cNvPr id="73" name="テキスト ボックス 72">
            <a:extLst>
              <a:ext uri="{FF2B5EF4-FFF2-40B4-BE49-F238E27FC236}">
                <a16:creationId xmlns:a16="http://schemas.microsoft.com/office/drawing/2014/main" id="{12422ADE-CBA6-4BC7-9F38-F8B0AB64E336}"/>
              </a:ext>
            </a:extLst>
          </p:cNvPr>
          <p:cNvSpPr txBox="1"/>
          <p:nvPr/>
        </p:nvSpPr>
        <p:spPr>
          <a:xfrm>
            <a:off x="5517301" y="2393500"/>
            <a:ext cx="2590376" cy="1065163"/>
          </a:xfrm>
          <a:prstGeom prst="rect">
            <a:avLst/>
          </a:prstGeom>
          <a:noFill/>
          <a:ln>
            <a:noFill/>
          </a:ln>
        </p:spPr>
        <p:txBody>
          <a:bodyPr wrap="square" rtlCol="0">
            <a:spAutoFit/>
          </a:bodyPr>
          <a:lstStyle/>
          <a:p>
            <a:pPr>
              <a:lnSpc>
                <a:spcPct val="120000"/>
              </a:lnSpc>
              <a:buClr>
                <a:schemeClr val="tx2"/>
              </a:buClr>
            </a:pPr>
            <a:r>
              <a:rPr kumimoji="1" lang="ja-JP" altLang="en-US" sz="1100" b="1" dirty="0">
                <a:solidFill>
                  <a:schemeClr val="accent1">
                    <a:lumMod val="50000"/>
                  </a:schemeClr>
                </a:solidFill>
                <a:latin typeface="メイリオ" panose="020B0604030504040204" pitchFamily="50" charset="-128"/>
                <a:ea typeface="メイリオ" panose="020B0604030504040204" pitchFamily="50" charset="-128"/>
              </a:rPr>
              <a:t>掲示</a:t>
            </a:r>
            <a:r>
              <a:rPr kumimoji="1" lang="ja-JP" altLang="en-US" sz="1100" b="1" dirty="0" smtClean="0">
                <a:solidFill>
                  <a:schemeClr val="accent1">
                    <a:lumMod val="50000"/>
                  </a:schemeClr>
                </a:solidFill>
                <a:latin typeface="メイリオ" panose="020B0604030504040204" pitchFamily="50" charset="-128"/>
                <a:ea typeface="メイリオ" panose="020B0604030504040204" pitchFamily="50" charset="-128"/>
              </a:rPr>
              <a:t>内容</a:t>
            </a:r>
            <a:endParaRPr kumimoji="1" lang="en-US" altLang="ja-JP" sz="1100" b="1" dirty="0">
              <a:solidFill>
                <a:schemeClr val="accent1">
                  <a:lumMod val="50000"/>
                </a:schemeClr>
              </a:solidFill>
              <a:latin typeface="メイリオ" panose="020B0604030504040204" pitchFamily="50" charset="-128"/>
              <a:ea typeface="メイリオ" panose="020B0604030504040204" pitchFamily="50" charset="-128"/>
            </a:endParaRPr>
          </a:p>
          <a:p>
            <a:pPr algn="l">
              <a:lnSpc>
                <a:spcPct val="120000"/>
              </a:lnSpc>
              <a:spcAft>
                <a:spcPts val="600"/>
              </a:spcAft>
              <a:buClr>
                <a:schemeClr val="tx2"/>
              </a:buClr>
            </a:pPr>
            <a:r>
              <a:rPr lang="ja-JP" altLang="en-US" sz="1100" b="1" dirty="0">
                <a:solidFill>
                  <a:schemeClr val="accent1">
                    <a:lumMod val="50000"/>
                  </a:schemeClr>
                </a:solidFill>
                <a:latin typeface="メイリオ" panose="020B0604030504040204" pitchFamily="50" charset="-128"/>
                <a:ea typeface="メイリオ" panose="020B0604030504040204" pitchFamily="50" charset="-128"/>
              </a:rPr>
              <a:t>①</a:t>
            </a:r>
            <a:r>
              <a:rPr kumimoji="1" lang="ja-JP" altLang="en-US" sz="1100" b="1" dirty="0" smtClean="0">
                <a:solidFill>
                  <a:schemeClr val="accent1">
                    <a:lumMod val="50000"/>
                  </a:schemeClr>
                </a:solidFill>
                <a:latin typeface="メイリオ" panose="020B0604030504040204" pitchFamily="50" charset="-128"/>
                <a:ea typeface="メイリオ" panose="020B0604030504040204" pitchFamily="50" charset="-128"/>
              </a:rPr>
              <a:t>物質</a:t>
            </a:r>
            <a:r>
              <a:rPr kumimoji="1" lang="ja-JP" altLang="en-US" sz="1100" b="1" dirty="0">
                <a:solidFill>
                  <a:schemeClr val="accent1">
                    <a:lumMod val="50000"/>
                  </a:schemeClr>
                </a:solidFill>
                <a:latin typeface="メイリオ" panose="020B0604030504040204" pitchFamily="50" charset="-128"/>
                <a:ea typeface="メイリオ" panose="020B0604030504040204" pitchFamily="50" charset="-128"/>
              </a:rPr>
              <a:t>の名称</a:t>
            </a:r>
            <a:endParaRPr kumimoji="1" lang="en-US" altLang="ja-JP" sz="1100" b="1" dirty="0">
              <a:solidFill>
                <a:schemeClr val="accent1">
                  <a:lumMod val="50000"/>
                </a:schemeClr>
              </a:solidFill>
              <a:latin typeface="メイリオ" panose="020B0604030504040204" pitchFamily="50" charset="-128"/>
              <a:ea typeface="メイリオ" panose="020B0604030504040204" pitchFamily="50" charset="-128"/>
            </a:endParaRPr>
          </a:p>
          <a:p>
            <a:pPr algn="l">
              <a:lnSpc>
                <a:spcPts val="1680"/>
              </a:lnSpc>
              <a:spcAft>
                <a:spcPts val="600"/>
              </a:spcAft>
              <a:buClr>
                <a:schemeClr val="tx2"/>
              </a:buClr>
            </a:pPr>
            <a:r>
              <a:rPr lang="ja-JP" altLang="en-US" sz="1100" b="1" dirty="0">
                <a:solidFill>
                  <a:schemeClr val="accent1">
                    <a:lumMod val="50000"/>
                  </a:schemeClr>
                </a:solidFill>
                <a:latin typeface="メイリオ" panose="020B0604030504040204" pitchFamily="50" charset="-128"/>
                <a:ea typeface="メイリオ" panose="020B0604030504040204" pitchFamily="50" charset="-128"/>
              </a:rPr>
              <a:t>②</a:t>
            </a:r>
            <a:r>
              <a:rPr kumimoji="1" lang="ja-JP" altLang="en-US" sz="1100" b="1" dirty="0" smtClean="0">
                <a:solidFill>
                  <a:schemeClr val="accent1">
                    <a:lumMod val="50000"/>
                  </a:schemeClr>
                </a:solidFill>
                <a:latin typeface="メイリオ" panose="020B0604030504040204" pitchFamily="50" charset="-128"/>
                <a:ea typeface="メイリオ" panose="020B0604030504040204" pitchFamily="50" charset="-128"/>
              </a:rPr>
              <a:t>生</a:t>
            </a:r>
            <a:r>
              <a:rPr kumimoji="1" lang="ja-JP" altLang="en-US" sz="1100" b="1" dirty="0">
                <a:solidFill>
                  <a:schemeClr val="accent1">
                    <a:lumMod val="50000"/>
                  </a:schemeClr>
                </a:solidFill>
                <a:latin typeface="メイリオ" panose="020B0604030504040204" pitchFamily="50" charset="-128"/>
                <a:ea typeface="メイリオ" panose="020B0604030504040204" pitchFamily="50" charset="-128"/>
              </a:rPr>
              <a:t>ずるおそれのある疾病、症状</a:t>
            </a:r>
            <a:endParaRPr kumimoji="1" lang="en-US" altLang="ja-JP" sz="1100" b="1" dirty="0">
              <a:solidFill>
                <a:schemeClr val="accent1">
                  <a:lumMod val="50000"/>
                </a:schemeClr>
              </a:solidFill>
              <a:latin typeface="メイリオ" panose="020B0604030504040204" pitchFamily="50" charset="-128"/>
              <a:ea typeface="メイリオ" panose="020B0604030504040204" pitchFamily="50" charset="-128"/>
            </a:endParaRPr>
          </a:p>
          <a:p>
            <a:pPr algn="l">
              <a:lnSpc>
                <a:spcPct val="120000"/>
              </a:lnSpc>
              <a:spcAft>
                <a:spcPts val="600"/>
              </a:spcAft>
              <a:buClr>
                <a:schemeClr val="tx2"/>
              </a:buClr>
            </a:pPr>
            <a:r>
              <a:rPr lang="ja-JP" altLang="en-US" sz="1100" b="1" dirty="0">
                <a:solidFill>
                  <a:schemeClr val="accent1">
                    <a:lumMod val="50000"/>
                  </a:schemeClr>
                </a:solidFill>
                <a:latin typeface="メイリオ" panose="020B0604030504040204" pitchFamily="50" charset="-128"/>
                <a:ea typeface="メイリオ" panose="020B0604030504040204" pitchFamily="50" charset="-128"/>
              </a:rPr>
              <a:t>③</a:t>
            </a:r>
            <a:r>
              <a:rPr kumimoji="1" lang="ja-JP" altLang="en-US" sz="1100" b="1" dirty="0" smtClean="0">
                <a:solidFill>
                  <a:schemeClr val="accent1">
                    <a:lumMod val="50000"/>
                  </a:schemeClr>
                </a:solidFill>
                <a:latin typeface="メイリオ" panose="020B0604030504040204" pitchFamily="50" charset="-128"/>
                <a:ea typeface="メイリオ" panose="020B0604030504040204" pitchFamily="50" charset="-128"/>
              </a:rPr>
              <a:t>取扱い</a:t>
            </a:r>
            <a:r>
              <a:rPr kumimoji="1" lang="ja-JP" altLang="en-US" sz="1100" b="1" dirty="0">
                <a:solidFill>
                  <a:schemeClr val="accent1">
                    <a:lumMod val="50000"/>
                  </a:schemeClr>
                </a:solidFill>
                <a:latin typeface="メイリオ" panose="020B0604030504040204" pitchFamily="50" charset="-128"/>
                <a:ea typeface="メイリオ" panose="020B0604030504040204" pitchFamily="50" charset="-128"/>
              </a:rPr>
              <a:t>上の</a:t>
            </a:r>
            <a:r>
              <a:rPr kumimoji="1" lang="ja-JP" altLang="en-US" sz="1100" b="1" dirty="0" smtClean="0">
                <a:solidFill>
                  <a:schemeClr val="accent1">
                    <a:lumMod val="50000"/>
                  </a:schemeClr>
                </a:solidFill>
                <a:latin typeface="メイリオ" panose="020B0604030504040204" pitchFamily="50" charset="-128"/>
                <a:ea typeface="メイリオ" panose="020B0604030504040204" pitchFamily="50" charset="-128"/>
              </a:rPr>
              <a:t>注意</a:t>
            </a:r>
            <a:endParaRPr kumimoji="1" lang="ja-JP" altLang="en-US" sz="1100" b="1" dirty="0">
              <a:solidFill>
                <a:schemeClr val="accent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9060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特定化学物質等に係る改正省令</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61</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作業環境が第三管理区分の事業場に対する規制強化</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049532" y="1052736"/>
            <a:ext cx="1692000" cy="313430"/>
          </a:xfrm>
          <a:prstGeom prst="rect">
            <a:avLst/>
          </a:prstGeom>
          <a:solidFill>
            <a:srgbClr val="00CC99"/>
          </a:solidFill>
          <a:ln w="25400" cap="flat" cmpd="sng" algn="ctr">
            <a:solidFill>
              <a:schemeClr val="accent1"/>
            </a:solid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a:t>
            </a:r>
            <a:r>
              <a:rPr kumimoji="0"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６</a:t>
            </a:r>
            <a:r>
              <a:rPr kumimoji="0" lang="en-US" altLang="ja-JP"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.4.1</a:t>
            </a:r>
            <a:r>
              <a:rPr kumimoji="0" lang="ja-JP" altLang="en-US" b="1" kern="0" noProof="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a:t>
            </a:r>
            <a:r>
              <a:rPr kumimoji="0" lang="ja-JP" altLang="en-US" b="1" kern="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rotWithShape="1">
          <a:blip r:embed="rId3"/>
          <a:srcRect t="20057"/>
          <a:stretch/>
        </p:blipFill>
        <p:spPr>
          <a:xfrm>
            <a:off x="144153" y="1520355"/>
            <a:ext cx="5899107" cy="5311735"/>
          </a:xfrm>
          <a:prstGeom prst="rect">
            <a:avLst/>
          </a:prstGeom>
        </p:spPr>
      </p:pic>
      <p:grpSp>
        <p:nvGrpSpPr>
          <p:cNvPr id="2" name="グループ化 1"/>
          <p:cNvGrpSpPr/>
          <p:nvPr/>
        </p:nvGrpSpPr>
        <p:grpSpPr>
          <a:xfrm>
            <a:off x="6033120" y="1584287"/>
            <a:ext cx="3740484" cy="5003837"/>
            <a:chOff x="5657329" y="1167567"/>
            <a:chExt cx="3740484" cy="5003837"/>
          </a:xfrm>
        </p:grpSpPr>
        <p:sp>
          <p:nvSpPr>
            <p:cNvPr id="8" name="フローチャート: 判断 7"/>
            <p:cNvSpPr/>
            <p:nvPr/>
          </p:nvSpPr>
          <p:spPr>
            <a:xfrm>
              <a:off x="6109336" y="2467621"/>
              <a:ext cx="1412852" cy="503039"/>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4" dirty="0">
                  <a:solidFill>
                    <a:schemeClr val="tx1"/>
                  </a:solidFill>
                </a:rPr>
                <a:t>改善が可能である</a:t>
              </a:r>
            </a:p>
          </p:txBody>
        </p:sp>
        <p:sp>
          <p:nvSpPr>
            <p:cNvPr id="12" name="フローチャート: 端子 11"/>
            <p:cNvSpPr/>
            <p:nvPr/>
          </p:nvSpPr>
          <p:spPr>
            <a:xfrm>
              <a:off x="5900201" y="1167567"/>
              <a:ext cx="1831122" cy="402283"/>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4" dirty="0">
                  <a:solidFill>
                    <a:schemeClr val="tx1"/>
                  </a:solidFill>
                </a:rPr>
                <a:t>作業環境測定の結果が</a:t>
              </a:r>
              <a:endParaRPr lang="en-US" altLang="ja-JP" sz="894" dirty="0">
                <a:solidFill>
                  <a:schemeClr val="tx1"/>
                </a:solidFill>
              </a:endParaRPr>
            </a:p>
            <a:p>
              <a:pPr algn="ctr"/>
              <a:r>
                <a:rPr lang="ja-JP" altLang="en-US" sz="894" dirty="0">
                  <a:solidFill>
                    <a:schemeClr val="tx1"/>
                  </a:solidFill>
                </a:rPr>
                <a:t>第</a:t>
              </a:r>
              <a:r>
                <a:rPr lang="en-US" altLang="ja-JP" sz="894" dirty="0">
                  <a:solidFill>
                    <a:schemeClr val="tx1"/>
                  </a:solidFill>
                </a:rPr>
                <a:t>3</a:t>
              </a:r>
              <a:r>
                <a:rPr lang="ja-JP" altLang="en-US" sz="894" dirty="0">
                  <a:solidFill>
                    <a:schemeClr val="tx1"/>
                  </a:solidFill>
                </a:rPr>
                <a:t>管理区分になった</a:t>
              </a:r>
            </a:p>
          </p:txBody>
        </p:sp>
        <p:sp>
          <p:nvSpPr>
            <p:cNvPr id="14" name="フローチャート: 処理 13"/>
            <p:cNvSpPr/>
            <p:nvPr/>
          </p:nvSpPr>
          <p:spPr>
            <a:xfrm>
              <a:off x="5731062" y="1869931"/>
              <a:ext cx="2169399" cy="373307"/>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4" dirty="0">
                  <a:solidFill>
                    <a:schemeClr val="tx1"/>
                  </a:solidFill>
                </a:rPr>
                <a:t>外部の専門家に改善の可否</a:t>
              </a:r>
              <a:endParaRPr lang="en-US" altLang="ja-JP" sz="894" dirty="0">
                <a:solidFill>
                  <a:schemeClr val="tx1"/>
                </a:solidFill>
              </a:endParaRPr>
            </a:p>
            <a:p>
              <a:pPr algn="ctr"/>
              <a:r>
                <a:rPr lang="ja-JP" altLang="en-US" sz="894" dirty="0">
                  <a:solidFill>
                    <a:schemeClr val="tx1"/>
                  </a:solidFill>
                </a:rPr>
                <a:t>及び改善方法について意見を求める</a:t>
              </a:r>
            </a:p>
          </p:txBody>
        </p:sp>
        <p:sp>
          <p:nvSpPr>
            <p:cNvPr id="15" name="フローチャート: 判断 14"/>
            <p:cNvSpPr/>
            <p:nvPr/>
          </p:nvSpPr>
          <p:spPr>
            <a:xfrm>
              <a:off x="7792386" y="3022203"/>
              <a:ext cx="1605427" cy="638085"/>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4" dirty="0">
                  <a:solidFill>
                    <a:schemeClr val="tx1"/>
                  </a:solidFill>
                </a:rPr>
                <a:t>管理区分が３のままである</a:t>
              </a:r>
            </a:p>
          </p:txBody>
        </p:sp>
        <p:sp>
          <p:nvSpPr>
            <p:cNvPr id="16" name="フローチャート: 処理 15"/>
            <p:cNvSpPr/>
            <p:nvPr/>
          </p:nvSpPr>
          <p:spPr>
            <a:xfrm>
              <a:off x="7953905" y="2590952"/>
              <a:ext cx="1282391" cy="256375"/>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4" dirty="0">
                  <a:solidFill>
                    <a:schemeClr val="tx1"/>
                  </a:solidFill>
                </a:rPr>
                <a:t>改善の実施＋再測定</a:t>
              </a:r>
              <a:endParaRPr lang="en-US" altLang="ja-JP" sz="894" dirty="0">
                <a:solidFill>
                  <a:schemeClr val="tx1"/>
                </a:solidFill>
              </a:endParaRPr>
            </a:p>
          </p:txBody>
        </p:sp>
        <p:cxnSp>
          <p:nvCxnSpPr>
            <p:cNvPr id="17" name="直線矢印コネクタ 16"/>
            <p:cNvCxnSpPr>
              <a:stCxn id="12" idx="2"/>
              <a:endCxn id="14" idx="0"/>
            </p:cNvCxnSpPr>
            <p:nvPr/>
          </p:nvCxnSpPr>
          <p:spPr>
            <a:xfrm>
              <a:off x="6815762" y="1569850"/>
              <a:ext cx="0" cy="3000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4" idx="2"/>
              <a:endCxn id="8" idx="0"/>
            </p:cNvCxnSpPr>
            <p:nvPr/>
          </p:nvCxnSpPr>
          <p:spPr>
            <a:xfrm>
              <a:off x="6815762" y="2243238"/>
              <a:ext cx="0" cy="224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8" idx="3"/>
              <a:endCxn id="16" idx="1"/>
            </p:cNvCxnSpPr>
            <p:nvPr/>
          </p:nvCxnSpPr>
          <p:spPr>
            <a:xfrm flipV="1">
              <a:off x="7522188" y="2719140"/>
              <a:ext cx="43171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8" idx="2"/>
              <a:endCxn id="21" idx="0"/>
            </p:cNvCxnSpPr>
            <p:nvPr/>
          </p:nvCxnSpPr>
          <p:spPr>
            <a:xfrm>
              <a:off x="6815762" y="2970660"/>
              <a:ext cx="0" cy="15863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フローチャート: 処理 20"/>
            <p:cNvSpPr/>
            <p:nvPr/>
          </p:nvSpPr>
          <p:spPr>
            <a:xfrm>
              <a:off x="6057489" y="4557007"/>
              <a:ext cx="1516546" cy="615513"/>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4" dirty="0">
                  <a:solidFill>
                    <a:schemeClr val="tx1"/>
                  </a:solidFill>
                </a:rPr>
                <a:t>専門家の意見の周知</a:t>
              </a:r>
              <a:endParaRPr lang="en-US" altLang="ja-JP" sz="894" dirty="0">
                <a:solidFill>
                  <a:schemeClr val="tx1"/>
                </a:solidFill>
              </a:endParaRPr>
            </a:p>
            <a:p>
              <a:pPr algn="ctr"/>
              <a:r>
                <a:rPr lang="ja-JP" altLang="en-US" sz="894" dirty="0">
                  <a:solidFill>
                    <a:schemeClr val="tx1"/>
                  </a:solidFill>
                </a:rPr>
                <a:t>個人サンプリング</a:t>
              </a:r>
              <a:endParaRPr lang="en-US" altLang="ja-JP" sz="894" dirty="0">
                <a:solidFill>
                  <a:schemeClr val="tx1"/>
                </a:solidFill>
              </a:endParaRPr>
            </a:p>
            <a:p>
              <a:pPr algn="ctr"/>
              <a:r>
                <a:rPr lang="ja-JP" altLang="en-US" sz="894" dirty="0">
                  <a:solidFill>
                    <a:schemeClr val="tx1"/>
                  </a:solidFill>
                </a:rPr>
                <a:t>保護マスクの使用</a:t>
              </a:r>
              <a:endParaRPr lang="en-US" altLang="ja-JP" sz="894" dirty="0">
                <a:solidFill>
                  <a:schemeClr val="tx1"/>
                </a:solidFill>
              </a:endParaRPr>
            </a:p>
            <a:p>
              <a:pPr algn="ctr"/>
              <a:r>
                <a:rPr lang="ja-JP" altLang="en-US" sz="894" dirty="0">
                  <a:solidFill>
                    <a:schemeClr val="tx1"/>
                  </a:solidFill>
                </a:rPr>
                <a:t>保護マスクの密着確認</a:t>
              </a:r>
              <a:endParaRPr lang="en-US" altLang="ja-JP" sz="894" dirty="0">
                <a:solidFill>
                  <a:schemeClr val="tx1"/>
                </a:solidFill>
              </a:endParaRPr>
            </a:p>
          </p:txBody>
        </p:sp>
        <p:sp>
          <p:nvSpPr>
            <p:cNvPr id="22" name="フローチャート: 処理 21"/>
            <p:cNvSpPr/>
            <p:nvPr/>
          </p:nvSpPr>
          <p:spPr>
            <a:xfrm>
              <a:off x="7953905" y="4033136"/>
              <a:ext cx="1282391" cy="344091"/>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4" dirty="0">
                  <a:solidFill>
                    <a:schemeClr val="tx1"/>
                  </a:solidFill>
                </a:rPr>
                <a:t>措置内容と</a:t>
              </a:r>
              <a:endParaRPr lang="en-US" altLang="ja-JP" sz="894" dirty="0">
                <a:solidFill>
                  <a:schemeClr val="tx1"/>
                </a:solidFill>
              </a:endParaRPr>
            </a:p>
            <a:p>
              <a:pPr algn="ctr"/>
              <a:r>
                <a:rPr lang="ja-JP" altLang="en-US" sz="894" dirty="0">
                  <a:solidFill>
                    <a:schemeClr val="tx1"/>
                  </a:solidFill>
                </a:rPr>
                <a:t>再測定結果を周知</a:t>
              </a:r>
              <a:endParaRPr lang="en-US" altLang="ja-JP" sz="894" dirty="0">
                <a:solidFill>
                  <a:schemeClr val="tx1"/>
                </a:solidFill>
              </a:endParaRPr>
            </a:p>
          </p:txBody>
        </p:sp>
        <p:cxnSp>
          <p:nvCxnSpPr>
            <p:cNvPr id="23" name="直線矢印コネクタ 22"/>
            <p:cNvCxnSpPr>
              <a:stCxn id="15" idx="2"/>
              <a:endCxn id="22" idx="0"/>
            </p:cNvCxnSpPr>
            <p:nvPr/>
          </p:nvCxnSpPr>
          <p:spPr>
            <a:xfrm>
              <a:off x="8595100" y="3660288"/>
              <a:ext cx="1" cy="3728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フリーフォーム 23"/>
            <p:cNvSpPr/>
            <p:nvPr/>
          </p:nvSpPr>
          <p:spPr>
            <a:xfrm>
              <a:off x="7574034" y="4388644"/>
              <a:ext cx="1055021" cy="449147"/>
            </a:xfrm>
            <a:custGeom>
              <a:avLst/>
              <a:gdLst>
                <a:gd name="connsiteX0" fmla="*/ 1438275 w 1438275"/>
                <a:gd name="connsiteY0" fmla="*/ 0 h 657225"/>
                <a:gd name="connsiteX1" fmla="*/ 1438275 w 1438275"/>
                <a:gd name="connsiteY1" fmla="*/ 657225 h 657225"/>
                <a:gd name="connsiteX2" fmla="*/ 0 w 1438275"/>
                <a:gd name="connsiteY2" fmla="*/ 657225 h 657225"/>
              </a:gdLst>
              <a:ahLst/>
              <a:cxnLst>
                <a:cxn ang="0">
                  <a:pos x="connsiteX0" y="connsiteY0"/>
                </a:cxn>
                <a:cxn ang="0">
                  <a:pos x="connsiteX1" y="connsiteY1"/>
                </a:cxn>
                <a:cxn ang="0">
                  <a:pos x="connsiteX2" y="connsiteY2"/>
                </a:cxn>
              </a:cxnLst>
              <a:rect l="l" t="t" r="r" b="b"/>
              <a:pathLst>
                <a:path w="1438275" h="657225">
                  <a:moveTo>
                    <a:pt x="1438275" y="0"/>
                  </a:moveTo>
                  <a:lnTo>
                    <a:pt x="1438275" y="657225"/>
                  </a:lnTo>
                  <a:lnTo>
                    <a:pt x="0" y="657225"/>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solidFill>
                  <a:schemeClr val="tx1"/>
                </a:solidFill>
              </a:endParaRPr>
            </a:p>
          </p:txBody>
        </p:sp>
        <p:cxnSp>
          <p:nvCxnSpPr>
            <p:cNvPr id="25" name="直線矢印コネクタ 24"/>
            <p:cNvCxnSpPr>
              <a:stCxn id="16" idx="2"/>
              <a:endCxn id="15" idx="0"/>
            </p:cNvCxnSpPr>
            <p:nvPr/>
          </p:nvCxnSpPr>
          <p:spPr>
            <a:xfrm flipH="1">
              <a:off x="8595100" y="2847328"/>
              <a:ext cx="1" cy="174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フリーフォーム 25"/>
            <p:cNvSpPr/>
            <p:nvPr/>
          </p:nvSpPr>
          <p:spPr>
            <a:xfrm>
              <a:off x="6001492" y="3942794"/>
              <a:ext cx="3319154" cy="1283278"/>
            </a:xfrm>
            <a:custGeom>
              <a:avLst/>
              <a:gdLst>
                <a:gd name="connsiteX0" fmla="*/ 0 w 4085112"/>
                <a:gd name="connsiteY0" fmla="*/ 1520042 h 1567543"/>
                <a:gd name="connsiteX1" fmla="*/ 0 w 4085112"/>
                <a:gd name="connsiteY1" fmla="*/ 665018 h 1567543"/>
                <a:gd name="connsiteX2" fmla="*/ 2244436 w 4085112"/>
                <a:gd name="connsiteY2" fmla="*/ 665018 h 1567543"/>
                <a:gd name="connsiteX3" fmla="*/ 2244436 w 4085112"/>
                <a:gd name="connsiteY3" fmla="*/ 534390 h 1567543"/>
                <a:gd name="connsiteX4" fmla="*/ 2244436 w 4085112"/>
                <a:gd name="connsiteY4" fmla="*/ 0 h 1567543"/>
                <a:gd name="connsiteX5" fmla="*/ 4085112 w 4085112"/>
                <a:gd name="connsiteY5" fmla="*/ 0 h 1567543"/>
                <a:gd name="connsiteX6" fmla="*/ 4085112 w 4085112"/>
                <a:gd name="connsiteY6" fmla="*/ 1567543 h 1567543"/>
                <a:gd name="connsiteX7" fmla="*/ 3966358 w 4085112"/>
                <a:gd name="connsiteY7" fmla="*/ 1555668 h 1567543"/>
                <a:gd name="connsiteX8" fmla="*/ 0 w 4085112"/>
                <a:gd name="connsiteY8" fmla="*/ 1520042 h 1567543"/>
                <a:gd name="connsiteX0" fmla="*/ 11876 w 4085112"/>
                <a:gd name="connsiteY0" fmla="*/ 1579419 h 1579419"/>
                <a:gd name="connsiteX1" fmla="*/ 0 w 4085112"/>
                <a:gd name="connsiteY1" fmla="*/ 665018 h 1579419"/>
                <a:gd name="connsiteX2" fmla="*/ 2244436 w 4085112"/>
                <a:gd name="connsiteY2" fmla="*/ 665018 h 1579419"/>
                <a:gd name="connsiteX3" fmla="*/ 2244436 w 4085112"/>
                <a:gd name="connsiteY3" fmla="*/ 534390 h 1579419"/>
                <a:gd name="connsiteX4" fmla="*/ 2244436 w 4085112"/>
                <a:gd name="connsiteY4" fmla="*/ 0 h 1579419"/>
                <a:gd name="connsiteX5" fmla="*/ 4085112 w 4085112"/>
                <a:gd name="connsiteY5" fmla="*/ 0 h 1579419"/>
                <a:gd name="connsiteX6" fmla="*/ 4085112 w 4085112"/>
                <a:gd name="connsiteY6" fmla="*/ 1567543 h 1579419"/>
                <a:gd name="connsiteX7" fmla="*/ 3966358 w 4085112"/>
                <a:gd name="connsiteY7" fmla="*/ 1555668 h 1579419"/>
                <a:gd name="connsiteX8" fmla="*/ 11876 w 4085112"/>
                <a:gd name="connsiteY8" fmla="*/ 1579419 h 157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12" h="1579419">
                  <a:moveTo>
                    <a:pt x="11876" y="1579419"/>
                  </a:moveTo>
                  <a:lnTo>
                    <a:pt x="0" y="665018"/>
                  </a:lnTo>
                  <a:lnTo>
                    <a:pt x="2244436" y="665018"/>
                  </a:lnTo>
                  <a:lnTo>
                    <a:pt x="2244436" y="534390"/>
                  </a:lnTo>
                  <a:lnTo>
                    <a:pt x="2244436" y="0"/>
                  </a:lnTo>
                  <a:lnTo>
                    <a:pt x="4085112" y="0"/>
                  </a:lnTo>
                  <a:lnTo>
                    <a:pt x="4085112" y="1567543"/>
                  </a:lnTo>
                  <a:cubicBezTo>
                    <a:pt x="3950541" y="1555310"/>
                    <a:pt x="3910760" y="1555668"/>
                    <a:pt x="3966358" y="1555668"/>
                  </a:cubicBezTo>
                  <a:lnTo>
                    <a:pt x="11876" y="1579419"/>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solidFill>
                  <a:schemeClr val="tx1"/>
                </a:solidFill>
              </a:endParaRPr>
            </a:p>
          </p:txBody>
        </p:sp>
        <p:sp>
          <p:nvSpPr>
            <p:cNvPr id="27" name="テキスト ボックス 26"/>
            <p:cNvSpPr txBox="1"/>
            <p:nvPr/>
          </p:nvSpPr>
          <p:spPr>
            <a:xfrm>
              <a:off x="7059701" y="5284342"/>
              <a:ext cx="2306040" cy="229935"/>
            </a:xfrm>
            <a:prstGeom prst="rect">
              <a:avLst/>
            </a:prstGeom>
            <a:noFill/>
            <a:ln>
              <a:noFill/>
            </a:ln>
          </p:spPr>
          <p:txBody>
            <a:bodyPr wrap="square" rtlCol="0">
              <a:spAutoFit/>
            </a:bodyPr>
            <a:lstStyle/>
            <a:p>
              <a:r>
                <a:rPr lang="ja-JP" altLang="en-US" sz="894" dirty="0"/>
                <a:t>監督署に</a:t>
              </a:r>
              <a:r>
                <a:rPr lang="ja-JP" altLang="en-US" sz="894" dirty="0">
                  <a:solidFill>
                    <a:srgbClr val="FF0000"/>
                  </a:solidFill>
                </a:rPr>
                <a:t>報告</a:t>
              </a:r>
              <a:r>
                <a:rPr lang="ja-JP" altLang="en-US" sz="894" dirty="0"/>
                <a:t>（第三管理区分措置状況届）</a:t>
              </a:r>
            </a:p>
          </p:txBody>
        </p:sp>
        <p:cxnSp>
          <p:nvCxnSpPr>
            <p:cNvPr id="28" name="直線矢印コネクタ 27"/>
            <p:cNvCxnSpPr>
              <a:stCxn id="21" idx="2"/>
              <a:endCxn id="29" idx="0"/>
            </p:cNvCxnSpPr>
            <p:nvPr/>
          </p:nvCxnSpPr>
          <p:spPr>
            <a:xfrm>
              <a:off x="6815762" y="5172520"/>
              <a:ext cx="3194" cy="455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フローチャート: 処理 28"/>
            <p:cNvSpPr/>
            <p:nvPr/>
          </p:nvSpPr>
          <p:spPr>
            <a:xfrm>
              <a:off x="5657329" y="5628480"/>
              <a:ext cx="2323253" cy="542924"/>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4" dirty="0">
                  <a:solidFill>
                    <a:schemeClr val="tx1"/>
                  </a:solidFill>
                </a:rPr>
                <a:t>個人サンプリング（半年に</a:t>
              </a:r>
              <a:r>
                <a:rPr lang="en-US" altLang="ja-JP" sz="894" dirty="0">
                  <a:solidFill>
                    <a:schemeClr val="tx1"/>
                  </a:solidFill>
                </a:rPr>
                <a:t>1</a:t>
              </a:r>
              <a:r>
                <a:rPr lang="ja-JP" altLang="en-US" sz="894" dirty="0">
                  <a:solidFill>
                    <a:schemeClr val="tx1"/>
                  </a:solidFill>
                </a:rPr>
                <a:t>回）</a:t>
              </a:r>
              <a:endParaRPr lang="en-US" altLang="ja-JP" sz="894" dirty="0">
                <a:solidFill>
                  <a:schemeClr val="tx1"/>
                </a:solidFill>
              </a:endParaRPr>
            </a:p>
            <a:p>
              <a:pPr algn="ctr"/>
              <a:r>
                <a:rPr lang="ja-JP" altLang="en-US" sz="894" dirty="0">
                  <a:solidFill>
                    <a:schemeClr val="tx1"/>
                  </a:solidFill>
                </a:rPr>
                <a:t>保護マスクの密着確認（年に１回）</a:t>
              </a:r>
              <a:endParaRPr lang="en-US" altLang="ja-JP" sz="894" dirty="0">
                <a:solidFill>
                  <a:schemeClr val="tx1"/>
                </a:solidFill>
              </a:endParaRPr>
            </a:p>
            <a:p>
              <a:pPr algn="ctr"/>
              <a:r>
                <a:rPr lang="ja-JP" altLang="en-US" sz="894" dirty="0">
                  <a:solidFill>
                    <a:schemeClr val="tx1"/>
                  </a:solidFill>
                </a:rPr>
                <a:t>第１、第２区分に改善されるまで継続</a:t>
              </a:r>
              <a:endParaRPr lang="en-US" altLang="ja-JP" sz="894" dirty="0">
                <a:solidFill>
                  <a:schemeClr val="tx1"/>
                </a:solidFill>
              </a:endParaRPr>
            </a:p>
          </p:txBody>
        </p:sp>
        <p:sp>
          <p:nvSpPr>
            <p:cNvPr id="30" name="テキスト ボックス 29"/>
            <p:cNvSpPr txBox="1"/>
            <p:nvPr/>
          </p:nvSpPr>
          <p:spPr>
            <a:xfrm>
              <a:off x="6393015" y="3620395"/>
              <a:ext cx="607373" cy="229935"/>
            </a:xfrm>
            <a:prstGeom prst="rect">
              <a:avLst/>
            </a:prstGeom>
            <a:noFill/>
            <a:ln>
              <a:noFill/>
            </a:ln>
          </p:spPr>
          <p:txBody>
            <a:bodyPr wrap="square" rtlCol="0">
              <a:spAutoFit/>
            </a:bodyPr>
            <a:lstStyle/>
            <a:p>
              <a:r>
                <a:rPr lang="ja-JP" altLang="en-US" sz="894" dirty="0"/>
                <a:t>いいえ</a:t>
              </a:r>
            </a:p>
          </p:txBody>
        </p:sp>
        <p:sp>
          <p:nvSpPr>
            <p:cNvPr id="31" name="テキスト ボックス 30"/>
            <p:cNvSpPr txBox="1"/>
            <p:nvPr/>
          </p:nvSpPr>
          <p:spPr>
            <a:xfrm>
              <a:off x="7537400" y="2513506"/>
              <a:ext cx="387845" cy="367537"/>
            </a:xfrm>
            <a:prstGeom prst="rect">
              <a:avLst/>
            </a:prstGeom>
            <a:noFill/>
            <a:ln>
              <a:noFill/>
            </a:ln>
          </p:spPr>
          <p:txBody>
            <a:bodyPr wrap="square" rtlCol="0">
              <a:spAutoFit/>
            </a:bodyPr>
            <a:lstStyle/>
            <a:p>
              <a:r>
                <a:rPr lang="ja-JP" altLang="en-US" sz="894" dirty="0"/>
                <a:t>はい</a:t>
              </a:r>
            </a:p>
          </p:txBody>
        </p:sp>
        <p:sp>
          <p:nvSpPr>
            <p:cNvPr id="32" name="テキスト ボックス 31"/>
            <p:cNvSpPr txBox="1"/>
            <p:nvPr/>
          </p:nvSpPr>
          <p:spPr>
            <a:xfrm>
              <a:off x="8325818" y="3588344"/>
              <a:ext cx="387845" cy="367537"/>
            </a:xfrm>
            <a:prstGeom prst="rect">
              <a:avLst/>
            </a:prstGeom>
            <a:noFill/>
            <a:ln>
              <a:noFill/>
            </a:ln>
          </p:spPr>
          <p:txBody>
            <a:bodyPr wrap="square" rtlCol="0">
              <a:spAutoFit/>
            </a:bodyPr>
            <a:lstStyle/>
            <a:p>
              <a:r>
                <a:rPr lang="ja-JP" altLang="en-US" sz="894" dirty="0"/>
                <a:t>はい</a:t>
              </a:r>
            </a:p>
          </p:txBody>
        </p:sp>
      </p:grpSp>
      <p:sp>
        <p:nvSpPr>
          <p:cNvPr id="33" name="テキスト ボックス 32"/>
          <p:cNvSpPr txBox="1"/>
          <p:nvPr/>
        </p:nvSpPr>
        <p:spPr>
          <a:xfrm>
            <a:off x="8054937" y="1596823"/>
            <a:ext cx="1253015" cy="376046"/>
          </a:xfrm>
          <a:prstGeom prst="rect">
            <a:avLst/>
          </a:prstGeom>
          <a:noFill/>
          <a:ln>
            <a:noFill/>
          </a:ln>
        </p:spPr>
        <p:txBody>
          <a:bodyPr wrap="square" rtlCol="0" anchor="ctr" anchorCtr="0">
            <a:noAutofit/>
          </a:bodyPr>
          <a:lstStyle/>
          <a:p>
            <a:r>
              <a:rPr lang="en-US" altLang="ja-JP" sz="1200" b="1" dirty="0" smtClean="0">
                <a:solidFill>
                  <a:srgbClr val="CC3399"/>
                </a:solidFill>
                <a:latin typeface="メイリオ" panose="020B0604030504040204" pitchFamily="50" charset="-128"/>
                <a:ea typeface="メイリオ" panose="020B0604030504040204" pitchFamily="50" charset="-128"/>
              </a:rPr>
              <a:t>1OUT</a:t>
            </a:r>
            <a:endParaRPr lang="en-US" altLang="ja-JP" sz="1200" b="1" dirty="0">
              <a:solidFill>
                <a:srgbClr val="CC3399"/>
              </a:solidFill>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6636130" y="4152082"/>
            <a:ext cx="1253015" cy="376046"/>
          </a:xfrm>
          <a:prstGeom prst="rect">
            <a:avLst/>
          </a:prstGeom>
          <a:noFill/>
          <a:ln>
            <a:noFill/>
          </a:ln>
        </p:spPr>
        <p:txBody>
          <a:bodyPr wrap="square" rtlCol="0" anchor="ctr" anchorCtr="0">
            <a:noAutofit/>
          </a:bodyPr>
          <a:lstStyle/>
          <a:p>
            <a:r>
              <a:rPr lang="en-US" altLang="ja-JP" sz="1200" b="1" dirty="0" smtClean="0">
                <a:solidFill>
                  <a:srgbClr val="CC3399"/>
                </a:solidFill>
                <a:latin typeface="メイリオ" panose="020B0604030504040204" pitchFamily="50" charset="-128"/>
                <a:ea typeface="メイリオ" panose="020B0604030504040204" pitchFamily="50" charset="-128"/>
              </a:rPr>
              <a:t>2OUT</a:t>
            </a:r>
          </a:p>
        </p:txBody>
      </p:sp>
      <p:sp>
        <p:nvSpPr>
          <p:cNvPr id="35" name="テキスト ボックス 34"/>
          <p:cNvSpPr txBox="1"/>
          <p:nvPr/>
        </p:nvSpPr>
        <p:spPr>
          <a:xfrm>
            <a:off x="8895531" y="4057015"/>
            <a:ext cx="1253015" cy="376046"/>
          </a:xfrm>
          <a:prstGeom prst="rect">
            <a:avLst/>
          </a:prstGeom>
          <a:noFill/>
          <a:ln>
            <a:noFill/>
          </a:ln>
        </p:spPr>
        <p:txBody>
          <a:bodyPr wrap="square" rtlCol="0" anchor="ctr" anchorCtr="0">
            <a:noAutofit/>
          </a:bodyPr>
          <a:lstStyle/>
          <a:p>
            <a:r>
              <a:rPr lang="en-US" altLang="ja-JP" sz="1200" b="1" dirty="0" smtClean="0">
                <a:solidFill>
                  <a:srgbClr val="CC3399"/>
                </a:solidFill>
                <a:latin typeface="メイリオ" panose="020B0604030504040204" pitchFamily="50" charset="-128"/>
                <a:ea typeface="メイリオ" panose="020B0604030504040204" pitchFamily="50" charset="-128"/>
              </a:rPr>
              <a:t>2OUT</a:t>
            </a:r>
          </a:p>
        </p:txBody>
      </p:sp>
    </p:spTree>
    <p:extLst>
      <p:ext uri="{BB962C8B-B14F-4D97-AF65-F5344CB8AC3E}">
        <p14:creationId xmlns:p14="http://schemas.microsoft.com/office/powerpoint/2010/main" val="38338034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2"/>
          </p:nvPr>
        </p:nvSpPr>
        <p:spPr/>
        <p:txBody>
          <a:bodyPr/>
          <a:lstStyle/>
          <a:p>
            <a:endParaRPr kumimoji="1" lang="ja-JP" altLang="en-US"/>
          </a:p>
        </p:txBody>
      </p:sp>
      <p:sp>
        <p:nvSpPr>
          <p:cNvPr id="3" name="タイトル 2"/>
          <p:cNvSpPr>
            <a:spLocks noGrp="1"/>
          </p:cNvSpPr>
          <p:nvPr>
            <p:ph type="title"/>
          </p:nvPr>
        </p:nvSpPr>
        <p:spPr/>
        <p:txBody>
          <a:bodyPr>
            <a:normAutofit/>
          </a:bodyPr>
          <a:lstStyle/>
          <a:p>
            <a:r>
              <a:rPr kumimoji="1" lang="ja-JP" altLang="en-US" sz="3600" dirty="0" smtClean="0"/>
              <a:t>まとめ</a:t>
            </a:r>
            <a:endParaRPr kumimoji="1" lang="ja-JP" altLang="en-US" sz="3600" dirty="0"/>
          </a:p>
        </p:txBody>
      </p:sp>
      <p:sp>
        <p:nvSpPr>
          <p:cNvPr id="4" name="タイトル 2">
            <a:extLst>
              <a:ext uri="{FF2B5EF4-FFF2-40B4-BE49-F238E27FC236}">
                <a16:creationId xmlns:a16="http://schemas.microsoft.com/office/drawing/2014/main" id="{91DC918C-545E-4CBD-8CB8-ADAAE934B238}"/>
              </a:ext>
            </a:extLst>
          </p:cNvPr>
          <p:cNvSpPr txBox="1">
            <a:spLocks/>
          </p:cNvSpPr>
          <p:nvPr/>
        </p:nvSpPr>
        <p:spPr>
          <a:xfrm>
            <a:off x="-76200" y="4936237"/>
            <a:ext cx="2438400" cy="1921763"/>
          </a:xfrm>
          <a:prstGeom prst="rect">
            <a:avLst/>
          </a:prstGeom>
          <a:noFill/>
          <a:ln w="12700" cap="flat" cmpd="sng" algn="ctr">
            <a:noFill/>
            <a:prstDash val="solid"/>
            <a:miter lim="800000"/>
          </a:ln>
          <a:effectLst/>
        </p:spPr>
        <p:txBody>
          <a:bodyPr lIns="288000" tIns="180000" rIns="360000" bIns="72000" rtlCol="0" anchor="b"/>
          <a:lstStyle>
            <a:lvl1pPr algn="l" defTabSz="914400" rtl="0" eaLnBrk="1" latinLnBrk="0" hangingPunct="1">
              <a:lnSpc>
                <a:spcPct val="90000"/>
              </a:lnSpc>
              <a:spcBef>
                <a:spcPct val="0"/>
              </a:spcBef>
              <a:buNone/>
              <a:defRPr kumimoji="1" lang="en-US" altLang="en-US" sz="2400" b="1" i="0" kern="1200" spc="272">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lnSpc>
                <a:spcPct val="100000"/>
              </a:lnSpc>
              <a:spcBef>
                <a:spcPts val="0"/>
              </a:spcBef>
              <a:defRPr/>
            </a:pPr>
            <a:r>
              <a:rPr lang="ja-JP" altLang="en-US" sz="11500" spc="150" dirty="0" smtClean="0">
                <a:solidFill>
                  <a:schemeClr val="bg1"/>
                </a:solidFill>
                <a:latin typeface="+mn-ea"/>
              </a:rPr>
              <a:t>７</a:t>
            </a:r>
            <a:endParaRPr lang="ja-JP" altLang="en-US" sz="11500" dirty="0">
              <a:solidFill>
                <a:schemeClr val="bg1"/>
              </a:solidFill>
            </a:endParaRPr>
          </a:p>
        </p:txBody>
      </p:sp>
    </p:spTree>
    <p:extLst>
      <p:ext uri="{BB962C8B-B14F-4D97-AF65-F5344CB8AC3E}">
        <p14:creationId xmlns:p14="http://schemas.microsoft.com/office/powerpoint/2010/main" val="28382852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　</a:t>
            </a:r>
            <a:r>
              <a:rPr lang="ja-JP" altLang="en-US" sz="2800" b="1" dirty="0" smtClean="0">
                <a:solidFill>
                  <a:schemeClr val="bg1"/>
                </a:solidFill>
                <a:latin typeface="メイリオ" panose="020B0604030504040204" pitchFamily="50" charset="-128"/>
                <a:ea typeface="メイリオ" panose="020B0604030504040204" pitchFamily="50" charset="-128"/>
              </a:rPr>
              <a:t>まとめ</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63</a:t>
            </a:fld>
            <a:endParaRPr kumimoji="1" lang="ja-JP" altLang="en-US" sz="1000" dirty="0"/>
          </a:p>
        </p:txBody>
      </p:sp>
      <p:sp>
        <p:nvSpPr>
          <p:cNvPr id="7" name="正方形/長方形 6"/>
          <p:cNvSpPr/>
          <p:nvPr/>
        </p:nvSpPr>
        <p:spPr>
          <a:xfrm>
            <a:off x="82234" y="935298"/>
            <a:ext cx="9741532" cy="5755422"/>
          </a:xfrm>
          <a:prstGeom prst="rect">
            <a:avLst/>
          </a:prstGeom>
        </p:spPr>
        <p:txBody>
          <a:bodyPr wrap="square">
            <a:spAutoFit/>
          </a:bodyPr>
          <a:lstStyle/>
          <a:p>
            <a:pPr marL="457200" indent="-457200">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rPr>
              <a:t>　使用している製剤等の</a:t>
            </a:r>
            <a:r>
              <a:rPr lang="en-US" altLang="ja-JP" sz="1600" dirty="0" smtClean="0">
                <a:latin typeface="メイリオ" panose="020B0604030504040204" pitchFamily="50" charset="-128"/>
                <a:ea typeface="メイリオ" panose="020B0604030504040204" pitchFamily="50" charset="-128"/>
              </a:rPr>
              <a:t>SDS</a:t>
            </a:r>
            <a:r>
              <a:rPr lang="ja-JP" altLang="en-US" sz="1600" dirty="0" smtClean="0">
                <a:latin typeface="メイリオ" panose="020B0604030504040204" pitchFamily="50" charset="-128"/>
                <a:ea typeface="メイリオ" panose="020B0604030504040204" pitchFamily="50" charset="-128"/>
              </a:rPr>
              <a:t>を確認し、法令の対象（リスクアセスメント対象物）かどうか確認しましょう。（８頁～</a:t>
            </a:r>
            <a:r>
              <a:rPr lang="en-US" altLang="ja-JP" sz="1600" dirty="0" smtClean="0">
                <a:latin typeface="メイリオ" panose="020B0604030504040204" pitchFamily="50" charset="-128"/>
                <a:ea typeface="メイリオ" panose="020B0604030504040204" pitchFamily="50" charset="-128"/>
              </a:rPr>
              <a:t>10</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endParaRPr lang="en-US" altLang="ja-JP" sz="16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rPr>
              <a:t>　化学物質管理者や保護具着用管理責任者を選任しましょう。（</a:t>
            </a:r>
            <a:r>
              <a:rPr lang="en-US" altLang="ja-JP" sz="1600" dirty="0" smtClean="0">
                <a:latin typeface="メイリオ" panose="020B0604030504040204" pitchFamily="50" charset="-128"/>
                <a:ea typeface="メイリオ" panose="020B0604030504040204" pitchFamily="50" charset="-128"/>
              </a:rPr>
              <a:t>11</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16</a:t>
            </a:r>
            <a:r>
              <a:rPr lang="ja-JP" altLang="en-US" sz="1600" dirty="0" smtClean="0">
                <a:latin typeface="メイリオ" panose="020B0604030504040204" pitchFamily="50" charset="-128"/>
                <a:ea typeface="メイリオ" panose="020B0604030504040204" pitchFamily="50" charset="-128"/>
              </a:rPr>
              <a:t>頁）</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endParaRPr lang="en-US" altLang="ja-JP" sz="1600"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SDS</a:t>
            </a:r>
            <a:r>
              <a:rPr lang="ja-JP" altLang="en-US" sz="1600" dirty="0" smtClean="0">
                <a:latin typeface="メイリオ" panose="020B0604030504040204" pitchFamily="50" charset="-128"/>
                <a:ea typeface="メイリオ" panose="020B0604030504040204" pitchFamily="50" charset="-128"/>
              </a:rPr>
              <a:t>等をもとに有害性を確認し、皮膚や眼を有害な物質から守るための保護具を着用しましょう。</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17</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22</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endParaRPr lang="en-US" altLang="ja-JP" sz="1600"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CREATE</a:t>
            </a: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SIMPLE</a:t>
            </a:r>
            <a:r>
              <a:rPr lang="ja-JP" altLang="en-US" sz="1600" dirty="0" smtClean="0">
                <a:latin typeface="メイリオ" panose="020B0604030504040204" pitchFamily="50" charset="-128"/>
                <a:ea typeface="メイリオ" panose="020B0604030504040204" pitchFamily="50" charset="-128"/>
              </a:rPr>
              <a:t>等を活用してばく露濃度を推定しましょう。（</a:t>
            </a:r>
            <a:r>
              <a:rPr lang="en-US" altLang="ja-JP" sz="1600" dirty="0" smtClean="0">
                <a:latin typeface="メイリオ" panose="020B0604030504040204" pitchFamily="50" charset="-128"/>
                <a:ea typeface="メイリオ" panose="020B0604030504040204" pitchFamily="50" charset="-128"/>
              </a:rPr>
              <a:t>27</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35</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endParaRPr lang="en-US" altLang="ja-JP" sz="1600"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rPr>
              <a:t>　推定ばく露濃度の最大値が濃度基準値の２分の１を超える場合は確認測定を行いましょう。</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　推定ばく露濃度の最大値が許容濃度等を超える場合は、個人ばく露測定や作業環境測定などリスクアセスメントのための測定を行いましょう。（</a:t>
            </a:r>
            <a:r>
              <a:rPr lang="en-US" altLang="ja-JP" sz="1600" dirty="0" smtClean="0">
                <a:latin typeface="メイリオ" panose="020B0604030504040204" pitchFamily="50" charset="-128"/>
                <a:ea typeface="メイリオ" panose="020B0604030504040204" pitchFamily="50" charset="-128"/>
              </a:rPr>
              <a:t>36</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48</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endParaRPr lang="en-US" altLang="ja-JP" sz="1600"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測定の結果、リスクが認められた場合は設備改善や作業手順の改善を行いましょう。</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r>
              <a:rPr lang="ja-JP" altLang="en-US" sz="1600" dirty="0" smtClean="0">
                <a:latin typeface="メイリオ" panose="020B0604030504040204" pitchFamily="50" charset="-128"/>
                <a:ea typeface="メイリオ" panose="020B0604030504040204" pitchFamily="50" charset="-128"/>
              </a:rPr>
              <a:t>　（</a:t>
            </a:r>
            <a:r>
              <a:rPr lang="en-US" altLang="ja-JP" sz="1600" dirty="0" smtClean="0">
                <a:latin typeface="メイリオ" panose="020B0604030504040204" pitchFamily="50" charset="-128"/>
                <a:ea typeface="メイリオ" panose="020B0604030504040204" pitchFamily="50" charset="-128"/>
              </a:rPr>
              <a:t>49</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55</a:t>
            </a:r>
            <a:r>
              <a:rPr lang="ja-JP" altLang="en-US" sz="1600" dirty="0" smtClean="0">
                <a:latin typeface="メイリオ" panose="020B0604030504040204" pitchFamily="50" charset="-128"/>
                <a:ea typeface="メイリオ" panose="020B0604030504040204" pitchFamily="50" charset="-128"/>
              </a:rPr>
              <a:t>頁</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endParaRPr lang="en-US" altLang="ja-JP" sz="1600"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リスクアセスメントの結果や講じた対策について、労働者に意見を求めましょう。</a:t>
            </a:r>
            <a:endParaRPr lang="en-US" altLang="ja-JP" sz="1600"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リスクアセスメントの結果や講じた対策、労働者のばく露状況等を記録しましょう。</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56</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58</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rPr>
            </a:br>
            <a:endParaRPr lang="en-US" altLang="ja-JP" sz="1600"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特定化学物質等の作業環境測定が第三管理区分になった場合は、化学物質管理専門家の指示を仰ぎ、改善を図りましょう。（</a:t>
            </a:r>
            <a:r>
              <a:rPr lang="en-US" altLang="ja-JP" sz="1600" dirty="0" smtClean="0">
                <a:latin typeface="メイリオ" panose="020B0604030504040204" pitchFamily="50" charset="-128"/>
                <a:ea typeface="メイリオ" panose="020B0604030504040204" pitchFamily="50" charset="-128"/>
              </a:rPr>
              <a:t>59</a:t>
            </a:r>
            <a:r>
              <a:rPr lang="ja-JP" altLang="en-US" sz="1600" dirty="0" smtClean="0">
                <a:latin typeface="メイリオ" panose="020B0604030504040204" pitchFamily="50" charset="-128"/>
                <a:ea typeface="メイリオ" panose="020B0604030504040204" pitchFamily="50" charset="-128"/>
              </a:rPr>
              <a:t>頁～</a:t>
            </a:r>
            <a:r>
              <a:rPr lang="en-US" altLang="ja-JP" sz="1600" dirty="0" smtClean="0">
                <a:latin typeface="メイリオ" panose="020B0604030504040204" pitchFamily="50" charset="-128"/>
                <a:ea typeface="メイリオ" panose="020B0604030504040204" pitchFamily="50" charset="-128"/>
              </a:rPr>
              <a:t>61</a:t>
            </a:r>
            <a:r>
              <a:rPr lang="ja-JP" altLang="en-US" sz="1600" dirty="0" smtClean="0">
                <a:latin typeface="メイリオ" panose="020B0604030504040204" pitchFamily="50" charset="-128"/>
                <a:ea typeface="メイリオ" panose="020B0604030504040204" pitchFamily="50" charset="-128"/>
              </a:rPr>
              <a:t>頁）</a:t>
            </a:r>
            <a:endParaRPr lang="en-US" altLang="ja-JP" sz="16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874549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64</a:t>
            </a:fld>
            <a:endParaRPr lang="en-US" dirty="0"/>
          </a:p>
        </p:txBody>
      </p:sp>
      <p:pic>
        <p:nvPicPr>
          <p:cNvPr id="5" name="Picture 2" descr="図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24" y="837151"/>
            <a:ext cx="3024336" cy="38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0" y="4645677"/>
            <a:ext cx="9906000" cy="1446550"/>
          </a:xfrm>
          <a:prstGeom prst="rect">
            <a:avLst/>
          </a:prstGeom>
          <a:noFill/>
        </p:spPr>
        <p:txBody>
          <a:bodyPr wrap="square" rtlCol="0">
            <a:spAutoFit/>
          </a:bodyPr>
          <a:lstStyle/>
          <a:p>
            <a:pPr algn="ctr"/>
            <a:r>
              <a:rPr kumimoji="1" lang="ja-JP" altLang="en-US" sz="4400" b="1" dirty="0" smtClean="0">
                <a:latin typeface="ＭＳ ゴシック" panose="020B0609070205080204" pitchFamily="49" charset="-128"/>
                <a:ea typeface="ＭＳ ゴシック" panose="020B0609070205080204" pitchFamily="49" charset="-128"/>
              </a:rPr>
              <a:t>ご静聴ありがとうございました。</a:t>
            </a:r>
            <a:endParaRPr kumimoji="1" lang="en-US" altLang="ja-JP" sz="4400" b="1" dirty="0" smtClean="0">
              <a:latin typeface="ＭＳ ゴシック" panose="020B0609070205080204" pitchFamily="49" charset="-128"/>
              <a:ea typeface="ＭＳ ゴシック" panose="020B0609070205080204" pitchFamily="49" charset="-128"/>
            </a:endParaRPr>
          </a:p>
          <a:p>
            <a:pPr algn="ctr"/>
            <a:r>
              <a:rPr lang="ja-JP" altLang="en-US" sz="4400" b="1" dirty="0" smtClean="0">
                <a:latin typeface="ＭＳ ゴシック" panose="020B0609070205080204" pitchFamily="49" charset="-128"/>
                <a:ea typeface="ＭＳ ゴシック" panose="020B0609070205080204" pitchFamily="49" charset="-128"/>
              </a:rPr>
              <a:t>ご安全に！</a:t>
            </a:r>
            <a:endParaRPr kumimoji="1" lang="ja-JP" altLang="en-US" sz="4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9474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chor="b">
            <a:normAutofit/>
          </a:bodyPr>
          <a:lstStyle/>
          <a:p>
            <a:pPr algn="l"/>
            <a:r>
              <a:rPr lang="ja-JP" altLang="en-US" sz="2800" b="1" dirty="0">
                <a:solidFill>
                  <a:prstClr val="white"/>
                </a:solidFill>
                <a:latin typeface="メイリオ" panose="020B0604030504040204" pitchFamily="50" charset="-128"/>
                <a:ea typeface="メイリオ" panose="020B0604030504040204" pitchFamily="50" charset="-128"/>
              </a:rPr>
              <a:t>改正省令の概要</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4294967295"/>
          </p:nvPr>
        </p:nvSpPr>
        <p:spPr>
          <a:xfrm>
            <a:off x="7594605" y="6493057"/>
            <a:ext cx="2311400" cy="365125"/>
          </a:xfrm>
          <a:prstGeom prst="rect">
            <a:avLst/>
          </a:prstGeom>
        </p:spPr>
        <p:txBody>
          <a:bodyPr anchor="ctr"/>
          <a:lstStyle/>
          <a:p>
            <a:pPr algn="r"/>
            <a:fld id="{F3B9241B-5135-438D-8B8E-C866D1411035}" type="slidenum">
              <a:rPr kumimoji="1" lang="ja-JP" altLang="en-US" sz="1000" smtClean="0"/>
              <a:pPr algn="r"/>
              <a:t>6</a:t>
            </a:fld>
            <a:endParaRPr kumimoji="1" lang="ja-JP" altLang="en-US" sz="1000" dirty="0"/>
          </a:p>
        </p:txBody>
      </p:sp>
      <p:sp>
        <p:nvSpPr>
          <p:cNvPr id="13" name="正方形/長方形 12"/>
          <p:cNvSpPr/>
          <p:nvPr/>
        </p:nvSpPr>
        <p:spPr>
          <a:xfrm>
            <a:off x="164468" y="1052736"/>
            <a:ext cx="9577064" cy="313430"/>
          </a:xfrm>
          <a:prstGeom prst="rect">
            <a:avLst/>
          </a:prstGeom>
          <a:solidFill>
            <a:srgbClr val="0070C0"/>
          </a:solidFill>
          <a:ln w="25400" cap="flat" cmpd="sng" algn="ctr">
            <a:noFill/>
            <a:prstDash val="solid"/>
          </a:ln>
          <a:effectLst/>
        </p:spPr>
        <p:txBody>
          <a:bodyPr lIns="108000" t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新たな化学物質管理</a:t>
            </a:r>
            <a:endParaRPr kumimoji="0" lang="en-US" altLang="ja-JP"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1263846" y="2261171"/>
            <a:ext cx="7378308" cy="4597011"/>
          </a:xfrm>
          <a:prstGeom prst="rect">
            <a:avLst/>
          </a:prstGeom>
        </p:spPr>
      </p:pic>
      <p:sp>
        <p:nvSpPr>
          <p:cNvPr id="12" name="角丸四角形 11"/>
          <p:cNvSpPr/>
          <p:nvPr/>
        </p:nvSpPr>
        <p:spPr>
          <a:xfrm>
            <a:off x="164468" y="1448169"/>
            <a:ext cx="1830033" cy="396000"/>
          </a:xfrm>
          <a:prstGeom prst="roundRect">
            <a:avLst>
              <a:gd name="adj" fmla="val 50000"/>
            </a:avLst>
          </a:prstGeom>
          <a:no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923" tIns="0" rIns="24923" bIns="0" rtlCol="0" anchor="ctr"/>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自</a:t>
            </a: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律</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管理型</a:t>
            </a:r>
            <a:endPar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23592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F330BCB7-2743-FE44-A2EE-E581C82F5EAA}"/>
              </a:ext>
            </a:extLst>
          </p:cNvPr>
          <p:cNvSpPr>
            <a:spLocks noGrp="1"/>
          </p:cNvSpPr>
          <p:nvPr>
            <p:ph type="title"/>
          </p:nvPr>
        </p:nvSpPr>
        <p:spPr/>
        <p:txBody>
          <a:bodyPr/>
          <a:lstStyle/>
          <a:p>
            <a:endParaRPr lang="ja-JP" altLang="en-US" dirty="0"/>
          </a:p>
        </p:txBody>
      </p:sp>
      <p:graphicFrame>
        <p:nvGraphicFramePr>
          <p:cNvPr id="28" name="コンテンツ プレースホルダー 4"/>
          <p:cNvGraphicFramePr>
            <a:graphicFrameLocks/>
          </p:cNvGraphicFramePr>
          <p:nvPr>
            <p:extLst/>
          </p:nvPr>
        </p:nvGraphicFramePr>
        <p:xfrm>
          <a:off x="200472" y="875984"/>
          <a:ext cx="9505054" cy="5857860"/>
        </p:xfrm>
        <a:graphic>
          <a:graphicData uri="http://schemas.openxmlformats.org/drawingml/2006/table">
            <a:tbl>
              <a:tblPr firstRow="1" bandRow="1">
                <a:tableStyleId>{69CF1AB2-1976-4502-BF36-3FF5EA218861}</a:tableStyleId>
              </a:tblPr>
              <a:tblGrid>
                <a:gridCol w="576064">
                  <a:extLst>
                    <a:ext uri="{9D8B030D-6E8A-4147-A177-3AD203B41FA5}">
                      <a16:colId xmlns:a16="http://schemas.microsoft.com/office/drawing/2014/main" val="3888097298"/>
                    </a:ext>
                  </a:extLst>
                </a:gridCol>
                <a:gridCol w="4082050">
                  <a:extLst>
                    <a:ext uri="{9D8B030D-6E8A-4147-A177-3AD203B41FA5}">
                      <a16:colId xmlns:a16="http://schemas.microsoft.com/office/drawing/2014/main" val="2446141871"/>
                    </a:ext>
                  </a:extLst>
                </a:gridCol>
                <a:gridCol w="969388">
                  <a:extLst>
                    <a:ext uri="{9D8B030D-6E8A-4147-A177-3AD203B41FA5}">
                      <a16:colId xmlns:a16="http://schemas.microsoft.com/office/drawing/2014/main" val="524392240"/>
                    </a:ext>
                  </a:extLst>
                </a:gridCol>
                <a:gridCol w="969388">
                  <a:extLst>
                    <a:ext uri="{9D8B030D-6E8A-4147-A177-3AD203B41FA5}">
                      <a16:colId xmlns:a16="http://schemas.microsoft.com/office/drawing/2014/main" val="3856272748"/>
                    </a:ext>
                  </a:extLst>
                </a:gridCol>
                <a:gridCol w="969388">
                  <a:extLst>
                    <a:ext uri="{9D8B030D-6E8A-4147-A177-3AD203B41FA5}">
                      <a16:colId xmlns:a16="http://schemas.microsoft.com/office/drawing/2014/main" val="483590925"/>
                    </a:ext>
                  </a:extLst>
                </a:gridCol>
                <a:gridCol w="969388">
                  <a:extLst>
                    <a:ext uri="{9D8B030D-6E8A-4147-A177-3AD203B41FA5}">
                      <a16:colId xmlns:a16="http://schemas.microsoft.com/office/drawing/2014/main" val="941825955"/>
                    </a:ext>
                  </a:extLst>
                </a:gridCol>
                <a:gridCol w="969388">
                  <a:extLst>
                    <a:ext uri="{9D8B030D-6E8A-4147-A177-3AD203B41FA5}">
                      <a16:colId xmlns:a16="http://schemas.microsoft.com/office/drawing/2014/main" val="2969584533"/>
                    </a:ext>
                  </a:extLst>
                </a:gridCol>
              </a:tblGrid>
              <a:tr h="216024">
                <a:tc gridSpan="2">
                  <a:txBody>
                    <a:bodyPr/>
                    <a:lstStyle/>
                    <a:p>
                      <a:endParaRPr kumimoji="1" lang="ja-JP" altLang="en-US" sz="1000" dirty="0">
                        <a:latin typeface="游ゴシック" panose="020B0400000000000000" pitchFamily="50" charset="-128"/>
                        <a:ea typeface="游ゴシック" panose="020B0400000000000000" pitchFamily="50" charset="-128"/>
                      </a:endParaRPr>
                    </a:p>
                  </a:txBody>
                  <a:tcPr/>
                </a:tc>
                <a:tc hMerge="1">
                  <a:txBody>
                    <a:bodyPr/>
                    <a:lstStyle/>
                    <a:p>
                      <a:endParaRPr kumimoji="1" lang="ja-JP" altLang="en-US"/>
                    </a:p>
                  </a:txBody>
                  <a:tcPr/>
                </a:tc>
                <a:tc gridSpan="2">
                  <a:txBody>
                    <a:bodyPr/>
                    <a:lstStyle/>
                    <a:p>
                      <a:pPr algn="ctr"/>
                      <a:r>
                        <a:rPr kumimoji="1" lang="en-US" altLang="ja-JP" sz="1050" dirty="0"/>
                        <a:t>2023(R5).4.1</a:t>
                      </a:r>
                      <a:endParaRPr kumimoji="1" lang="ja-JP" altLang="en-US" sz="1050" dirty="0">
                        <a:latin typeface="游ゴシック" panose="020B0400000000000000" pitchFamily="50" charset="-128"/>
                        <a:ea typeface="游ゴシック" panose="020B0400000000000000" pitchFamily="50" charset="-128"/>
                      </a:endParaRPr>
                    </a:p>
                  </a:txBody>
                  <a:tcPr/>
                </a:tc>
                <a:tc h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tc>
                <a:tc gridSpan="2">
                  <a:txBody>
                    <a:bodyPr/>
                    <a:lstStyle/>
                    <a:p>
                      <a:pPr algn="ctr"/>
                      <a:r>
                        <a:rPr kumimoji="1" lang="en-US" altLang="ja-JP" sz="1050" dirty="0"/>
                        <a:t>2024(R6).4.1</a:t>
                      </a:r>
                      <a:endParaRPr kumimoji="1" lang="ja-JP" altLang="en-US" sz="1050" dirty="0">
                        <a:latin typeface="游ゴシック" panose="020B0400000000000000" pitchFamily="50" charset="-128"/>
                        <a:ea typeface="游ゴシック" panose="020B0400000000000000" pitchFamily="50" charset="-128"/>
                      </a:endParaRPr>
                    </a:p>
                  </a:txBody>
                  <a:tcPr/>
                </a:tc>
                <a:tc h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073225269"/>
                  </a:ext>
                </a:extLst>
              </a:tr>
              <a:tr h="214496">
                <a:tc rowSpan="10">
                  <a:txBody>
                    <a:bodyPr/>
                    <a:lstStyle/>
                    <a:p>
                      <a:pPr algn="ctr"/>
                      <a:r>
                        <a:rPr lang="ja-JP" altLang="en-US" sz="1050" dirty="0"/>
                        <a:t>化学物質管理体系の見直し</a:t>
                      </a:r>
                      <a:endParaRPr lang="ja-JP" altLang="en-US" sz="1050" dirty="0">
                        <a:latin typeface="游ゴシック" panose="020B0400000000000000" pitchFamily="50" charset="-128"/>
                        <a:ea typeface="游ゴシック" panose="020B0400000000000000" pitchFamily="50" charset="-128"/>
                      </a:endParaRPr>
                    </a:p>
                  </a:txBody>
                  <a:tcPr vert="eaVert" anchor="ctr"/>
                </a:tc>
                <a:tc>
                  <a:txBody>
                    <a:bodyPr/>
                    <a:lstStyle/>
                    <a:p>
                      <a:r>
                        <a:rPr kumimoji="1" lang="ja-JP" altLang="en-US" sz="1050" dirty="0"/>
                        <a:t>名称等の表示・通知をしなければならない化学物質の追加</a:t>
                      </a:r>
                      <a:endParaRPr kumimoji="1" lang="en-US" altLang="ja-JP"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491790004"/>
                  </a:ext>
                </a:extLst>
              </a:tr>
              <a:tr h="140960">
                <a:tc vMerge="1">
                  <a:txBody>
                    <a:bodyPr/>
                    <a:lstStyle/>
                    <a:p>
                      <a:endParaRPr lang="ja-JP" altLang="en-US" dirty="0"/>
                    </a:p>
                  </a:txBody>
                  <a:tcPr/>
                </a:tc>
                <a:tc>
                  <a:txBody>
                    <a:bodyPr/>
                    <a:lstStyle/>
                    <a:p>
                      <a:r>
                        <a:rPr kumimoji="1" lang="ja-JP" altLang="en-US" sz="1050" dirty="0"/>
                        <a:t>ばく露を最小限度にすること</a:t>
                      </a:r>
                      <a:endParaRPr kumimoji="1" lang="en-US" altLang="ja-JP" sz="1050" dirty="0"/>
                    </a:p>
                    <a:p>
                      <a:r>
                        <a:rPr kumimoji="1" lang="ja-JP" altLang="en-US" sz="1050" dirty="0"/>
                        <a:t>（ばく露を濃度基準値以下にすること）</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012912889"/>
                  </a:ext>
                </a:extLst>
              </a:tr>
              <a:tr h="216024">
                <a:tc vMerge="1">
                  <a:txBody>
                    <a:bodyPr/>
                    <a:lstStyle/>
                    <a:p>
                      <a:endParaRPr lang="ja-JP" altLang="en-US" dirty="0"/>
                    </a:p>
                  </a:txBody>
                  <a:tcPr/>
                </a:tc>
                <a:tc>
                  <a:txBody>
                    <a:bodyPr/>
                    <a:lstStyle/>
                    <a:p>
                      <a:r>
                        <a:rPr kumimoji="1" lang="ja-JP" altLang="en-US" sz="1050" dirty="0"/>
                        <a:t>ばく露低減措置等の意見聴取、記録作成・保存</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201205675"/>
                  </a:ext>
                </a:extLst>
              </a:tr>
              <a:tr h="229736">
                <a:tc vMerge="1">
                  <a:txBody>
                    <a:bodyPr/>
                    <a:lstStyle/>
                    <a:p>
                      <a:endParaRPr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皮膚等障害化学物質への直接接触の防止</a:t>
                      </a:r>
                      <a:endParaRPr kumimoji="1" lang="en-US" altLang="ja-JP" sz="105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（健康障害を起こすおそれのある物質関係）</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2503705796"/>
                  </a:ext>
                </a:extLst>
              </a:tr>
              <a:tr h="243448">
                <a:tc vMerge="1">
                  <a:txBody>
                    <a:bodyPr/>
                    <a:lstStyle/>
                    <a:p>
                      <a:endParaRPr lang="ja-JP" altLang="en-US" dirty="0"/>
                    </a:p>
                  </a:txBody>
                  <a:tcPr/>
                </a:tc>
                <a:tc>
                  <a:txBody>
                    <a:bodyPr/>
                    <a:lstStyle/>
                    <a:p>
                      <a:r>
                        <a:rPr kumimoji="1" lang="ja-JP" altLang="en-US" sz="1050" dirty="0"/>
                        <a:t>衛生委員会付議事項の追加</a:t>
                      </a:r>
                      <a:endParaRPr lang="ja-JP" altLang="en-US" sz="1050" dirty="0"/>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450129295"/>
                  </a:ext>
                </a:extLst>
              </a:tr>
              <a:tr h="257160">
                <a:tc vMerge="1">
                  <a:txBody>
                    <a:bodyPr/>
                    <a:lstStyle/>
                    <a:p>
                      <a:endParaRPr lang="ja-JP" altLang="en-US" dirty="0"/>
                    </a:p>
                  </a:txBody>
                  <a:tcPr/>
                </a:tc>
                <a:tc>
                  <a:txBody>
                    <a:bodyPr/>
                    <a:lstStyle/>
                    <a:p>
                      <a:r>
                        <a:rPr kumimoji="1" lang="ja-JP" altLang="en-US" sz="1050" dirty="0"/>
                        <a:t>化学物質によるがんの把握強化</a:t>
                      </a:r>
                      <a:endParaRPr kumimoji="1" lang="en-US" altLang="ja-JP"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515917222"/>
                  </a:ext>
                </a:extLst>
              </a:tr>
              <a:tr h="198864">
                <a:tc vMerge="1">
                  <a:txBody>
                    <a:bodyPr/>
                    <a:lstStyle/>
                    <a:p>
                      <a:endParaRPr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リスクアセスメント結果等に係る記録の作成保存</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738942558"/>
                  </a:ext>
                </a:extLst>
              </a:tr>
              <a:tr h="212576">
                <a:tc vMerge="1">
                  <a:txBody>
                    <a:bodyPr/>
                    <a:lstStyle/>
                    <a:p>
                      <a:endParaRPr lang="ja-JP" altLang="en-US" dirty="0"/>
                    </a:p>
                  </a:txBody>
                  <a:tcPr/>
                </a:tc>
                <a:tc>
                  <a:txBody>
                    <a:bodyPr/>
                    <a:lstStyle/>
                    <a:p>
                      <a:r>
                        <a:rPr kumimoji="1" lang="ja-JP" altLang="en-US" sz="1050" dirty="0"/>
                        <a:t>化学物質労災発生事業場等への監督署長による指示</a:t>
                      </a:r>
                      <a:endParaRPr kumimoji="1" lang="en-US" altLang="ja-JP"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835403606"/>
                  </a:ext>
                </a:extLst>
              </a:tr>
              <a:tr h="129128">
                <a:tc vMerge="1">
                  <a:txBody>
                    <a:bodyPr/>
                    <a:lstStyle/>
                    <a:p>
                      <a:endParaRPr lang="ja-JP" altLang="en-US" dirty="0"/>
                    </a:p>
                  </a:txBody>
                  <a:tcPr/>
                </a:tc>
                <a:tc>
                  <a:txBody>
                    <a:bodyPr/>
                    <a:lstStyle/>
                    <a:p>
                      <a:r>
                        <a:rPr kumimoji="1" lang="ja-JP" altLang="en-US" sz="1050" dirty="0"/>
                        <a:t>リスクアセスメント等に基づく健康診断の実施・記録作成等</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917348417"/>
                  </a:ext>
                </a:extLst>
              </a:tr>
              <a:tr h="129128">
                <a:tc vMerge="1">
                  <a:txBody>
                    <a:bodyPr/>
                    <a:lstStyle/>
                    <a:p>
                      <a:endParaRPr lang="ja-JP" altLang="en-US" dirty="0"/>
                    </a:p>
                  </a:txBody>
                  <a:tcPr/>
                </a:tc>
                <a:tc>
                  <a:txBody>
                    <a:bodyPr/>
                    <a:lstStyle/>
                    <a:p>
                      <a:r>
                        <a:rPr kumimoji="1" lang="ja-JP" altLang="en-US" sz="1050" dirty="0"/>
                        <a:t>がん原性物質の作業記録の保存</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049357043"/>
                  </a:ext>
                </a:extLst>
              </a:tr>
              <a:tr h="129128">
                <a:tc rowSpan="3">
                  <a:txBody>
                    <a:bodyPr/>
                    <a:lstStyle/>
                    <a:p>
                      <a:pPr algn="ctr"/>
                      <a:r>
                        <a:rPr lang="ja-JP" altLang="en-US" sz="1050" dirty="0"/>
                        <a:t>実施体制の確立</a:t>
                      </a:r>
                      <a:endParaRPr lang="ja-JP" altLang="en-US" sz="1050" dirty="0">
                        <a:latin typeface="游ゴシック" panose="020B0400000000000000" pitchFamily="50" charset="-128"/>
                        <a:ea typeface="游ゴシック" panose="020B0400000000000000" pitchFamily="50" charset="-128"/>
                      </a:endParaRPr>
                    </a:p>
                  </a:txBody>
                  <a:tcPr vert="eaVert" anchor="ctr"/>
                </a:tc>
                <a:tc>
                  <a:txBody>
                    <a:bodyPr/>
                    <a:lstStyle/>
                    <a:p>
                      <a:r>
                        <a:rPr kumimoji="1" lang="ja-JP" altLang="en-US" sz="1050" dirty="0"/>
                        <a:t>化学物質管理者・保護具着用責任者の選任義務化</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solidFill>
                          <a:srgbClr val="FF0000"/>
                        </a:solidFill>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2401552799"/>
                  </a:ext>
                </a:extLst>
              </a:tr>
              <a:tr h="129128">
                <a:tc vMerge="1">
                  <a:txBody>
                    <a:bodyPr/>
                    <a:lstStyle/>
                    <a:p>
                      <a:endParaRPr lang="ja-JP" altLang="en-US" dirty="0"/>
                    </a:p>
                  </a:txBody>
                  <a:tcPr/>
                </a:tc>
                <a:tc>
                  <a:txBody>
                    <a:bodyPr/>
                    <a:lstStyle/>
                    <a:p>
                      <a:r>
                        <a:rPr kumimoji="1" lang="ja-JP" altLang="en-US" sz="1050" dirty="0"/>
                        <a:t>雇入れ時等教育の拡充</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2219715945"/>
                  </a:ext>
                </a:extLst>
              </a:tr>
              <a:tr h="189696">
                <a:tc vMerge="1">
                  <a:txBody>
                    <a:bodyPr/>
                    <a:lstStyle/>
                    <a:p>
                      <a:endParaRPr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職長等に対する安全衛生教育が必要となる業種の拡大</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455324476"/>
                  </a:ext>
                </a:extLst>
              </a:tr>
              <a:tr h="189696">
                <a:tc rowSpan="5">
                  <a:txBody>
                    <a:bodyPr/>
                    <a:lstStyle/>
                    <a:p>
                      <a:pPr algn="ctr"/>
                      <a:r>
                        <a:rPr lang="ja-JP" altLang="en-US" sz="1050" dirty="0"/>
                        <a:t>情報伝達の強化</a:t>
                      </a:r>
                      <a:endParaRPr lang="ja-JP" altLang="en-US" sz="1050" dirty="0">
                        <a:latin typeface="游ゴシック" panose="020B0400000000000000" pitchFamily="50" charset="-128"/>
                        <a:ea typeface="游ゴシック" panose="020B0400000000000000" pitchFamily="50" charset="-128"/>
                      </a:endParaRPr>
                    </a:p>
                  </a:txBody>
                  <a:tcPr vert="eaVert"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ＳＤＳ等による通知方法の柔軟化</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585726874"/>
                  </a:ext>
                </a:extLst>
              </a:tr>
              <a:tr h="203408">
                <a:tc vMerge="1">
                  <a:txBody>
                    <a:bodyPr/>
                    <a:lstStyle/>
                    <a:p>
                      <a:endParaRPr lang="ja-JP" altLang="en-US" dirty="0"/>
                    </a:p>
                  </a:txBody>
                  <a:tcPr/>
                </a:tc>
                <a:tc>
                  <a:txBody>
                    <a:bodyPr/>
                    <a:lstStyle/>
                    <a:p>
                      <a:r>
                        <a:rPr kumimoji="1" lang="ja-JP" altLang="en-US" sz="1050" dirty="0"/>
                        <a:t>「人体に及ぼす作用」の定期確認及び更新</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426072456"/>
                  </a:ext>
                </a:extLst>
              </a:tr>
              <a:tr h="145112">
                <a:tc vMerge="1">
                  <a:txBody>
                    <a:bodyPr/>
                    <a:lstStyle/>
                    <a:p>
                      <a:endParaRPr lang="ja-JP" altLang="en-US" dirty="0"/>
                    </a:p>
                  </a:txBody>
                  <a:tcPr/>
                </a:tc>
                <a:tc>
                  <a:txBody>
                    <a:bodyPr/>
                    <a:lstStyle/>
                    <a:p>
                      <a:r>
                        <a:rPr kumimoji="1" lang="ja-JP" altLang="en-US" sz="1050" dirty="0"/>
                        <a:t>通知事項の追加及び含有量表示の適正化</a:t>
                      </a:r>
                      <a:endParaRPr kumimoji="1" lang="ja-JP" altLang="en-US" sz="1050" dirty="0">
                        <a:solidFill>
                          <a:schemeClr val="tx1"/>
                        </a:solidFill>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721121203"/>
                  </a:ext>
                </a:extLst>
              </a:tr>
              <a:tr h="230832">
                <a:tc vMerge="1">
                  <a:txBody>
                    <a:bodyPr/>
                    <a:lstStyle/>
                    <a:p>
                      <a:endParaRPr lang="ja-JP" altLang="en-US" dirty="0"/>
                    </a:p>
                  </a:txBody>
                  <a:tcPr/>
                </a:tc>
                <a:tc>
                  <a:txBody>
                    <a:bodyPr/>
                    <a:lstStyle/>
                    <a:p>
                      <a:r>
                        <a:rPr kumimoji="1" lang="ja-JP" altLang="en-US" sz="1050" dirty="0"/>
                        <a:t>事業場内別容器保管時の措置の強化</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2693148180"/>
                  </a:ext>
                </a:extLst>
              </a:tr>
              <a:tr h="230832">
                <a:tc vMerge="1">
                  <a:txBody>
                    <a:bodyPr/>
                    <a:lstStyle/>
                    <a:p>
                      <a:endParaRPr lang="ja-JP" altLang="en-US" dirty="0"/>
                    </a:p>
                  </a:txBody>
                  <a:tcPr/>
                </a:tc>
                <a:tc>
                  <a:txBody>
                    <a:bodyPr/>
                    <a:lstStyle/>
                    <a:p>
                      <a:r>
                        <a:rPr kumimoji="1" lang="ja-JP" altLang="en-US" sz="1050" dirty="0"/>
                        <a:t>注文者が必要な措置を講じなければならない設備の範囲の拡大</a:t>
                      </a: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020642916"/>
                  </a:ext>
                </a:extLst>
              </a:tr>
              <a:tr h="230832">
                <a:tc gridSpan="2">
                  <a:txBody>
                    <a:bodyPr/>
                    <a:lstStyle/>
                    <a:p>
                      <a:r>
                        <a:rPr kumimoji="1" lang="ja-JP" altLang="en-US" sz="1050" dirty="0"/>
                        <a:t>管理水準良好事業場の特別規則適用除外</a:t>
                      </a:r>
                      <a:endParaRPr kumimoji="1" lang="ja-JP" altLang="en-US" sz="1050" dirty="0">
                        <a:latin typeface="游ゴシック" panose="020B0400000000000000" pitchFamily="50" charset="-128"/>
                        <a:ea typeface="游ゴシック" panose="020B0400000000000000" pitchFamily="50" charset="-128"/>
                      </a:endParaRPr>
                    </a:p>
                  </a:txBody>
                  <a:tcPr/>
                </a:tc>
                <a:tc hMerge="1">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2256285583"/>
                  </a:ext>
                </a:extLst>
              </a:tr>
              <a:tr h="230832">
                <a:tc gridSpan="2">
                  <a:txBody>
                    <a:bodyPr/>
                    <a:lstStyle/>
                    <a:p>
                      <a:r>
                        <a:rPr kumimoji="1" lang="ja-JP" altLang="en-US" sz="1050" dirty="0"/>
                        <a:t>特殊健康診断の実施頻度の緩和</a:t>
                      </a:r>
                      <a:endParaRPr kumimoji="1" lang="ja-JP" altLang="en-US" sz="1050" dirty="0">
                        <a:latin typeface="游ゴシック" panose="020B0400000000000000" pitchFamily="50" charset="-128"/>
                        <a:ea typeface="游ゴシック" panose="020B0400000000000000" pitchFamily="50" charset="-128"/>
                      </a:endParaRPr>
                    </a:p>
                  </a:txBody>
                  <a:tcPr/>
                </a:tc>
                <a:tc hMerge="1">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263087324"/>
                  </a:ext>
                </a:extLst>
              </a:tr>
              <a:tr h="23083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t>第三管理区分事業場の措置強化</a:t>
                      </a:r>
                      <a:endParaRPr kumimoji="1" lang="ja-JP" altLang="en-US" sz="1050" dirty="0">
                        <a:latin typeface="游ゴシック" panose="020B0400000000000000" pitchFamily="50" charset="-128"/>
                        <a:ea typeface="游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tc>
                  <a:txBody>
                    <a:bodyPr/>
                    <a:lstStyle/>
                    <a:p>
                      <a:endParaRPr kumimoji="1" lang="ja-JP" altLang="en-US" sz="105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222374355"/>
                  </a:ext>
                </a:extLst>
              </a:tr>
            </a:tbl>
          </a:graphicData>
        </a:graphic>
      </p:graphicFrame>
      <p:sp>
        <p:nvSpPr>
          <p:cNvPr id="36" name="ホームベース 35"/>
          <p:cNvSpPr/>
          <p:nvPr/>
        </p:nvSpPr>
        <p:spPr>
          <a:xfrm>
            <a:off x="4863740" y="4709873"/>
            <a:ext cx="4827978" cy="26039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2022(R4).5.31(</a:t>
            </a:r>
            <a:r>
              <a:rPr kumimoji="1" lang="ja-JP" altLang="en-US" sz="1200" dirty="0">
                <a:latin typeface="游ゴシック" panose="020B0400000000000000" pitchFamily="50" charset="-128"/>
                <a:ea typeface="游ゴシック" panose="020B0400000000000000" pitchFamily="50" charset="-128"/>
              </a:rPr>
              <a:t>公布日</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施行</a:t>
            </a:r>
          </a:p>
        </p:txBody>
      </p:sp>
      <p:sp>
        <p:nvSpPr>
          <p:cNvPr id="60" name="スライド番号プレースホルダー 4"/>
          <p:cNvSpPr>
            <a:spLocks noGrp="1"/>
          </p:cNvSpPr>
          <p:nvPr>
            <p:ph type="sldNum" sz="quarter" idx="4294967295"/>
          </p:nvPr>
        </p:nvSpPr>
        <p:spPr>
          <a:xfrm>
            <a:off x="7715944" y="6597352"/>
            <a:ext cx="2133600" cy="288032"/>
          </a:xfrm>
          <a:prstGeom prst="rect">
            <a:avLst/>
          </a:prstGeom>
        </p:spPr>
        <p:txBody>
          <a:bodyPr/>
          <a:lstStyle/>
          <a:p>
            <a:pPr algn="r"/>
            <a:fld id="{79091055-4D59-4DE4-9174-392C5FEB02FF}" type="slidenum">
              <a:rPr kumimoji="1" lang="ja-JP" altLang="en-US" sz="1600" smtClean="0">
                <a:solidFill>
                  <a:schemeClr val="tx1"/>
                </a:solidFill>
                <a:latin typeface="游ゴシック" panose="020B0400000000000000" pitchFamily="50" charset="-128"/>
                <a:ea typeface="游ゴシック" panose="020B0400000000000000" pitchFamily="50" charset="-128"/>
              </a:rPr>
              <a:pPr algn="r"/>
              <a:t>7</a:t>
            </a:fld>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33" name="ホームベース 32"/>
          <p:cNvSpPr/>
          <p:nvPr/>
        </p:nvSpPr>
        <p:spPr>
          <a:xfrm>
            <a:off x="7776711" y="1113119"/>
            <a:ext cx="1915007" cy="26215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2024(R6).4.1</a:t>
            </a:r>
            <a:r>
              <a:rPr kumimoji="1" lang="ja-JP" altLang="en-US" sz="1200" dirty="0">
                <a:latin typeface="游ゴシック" panose="020B0400000000000000" pitchFamily="50" charset="-128"/>
                <a:ea typeface="游ゴシック" panose="020B0400000000000000" pitchFamily="50" charset="-128"/>
              </a:rPr>
              <a:t>施行</a:t>
            </a:r>
          </a:p>
        </p:txBody>
      </p:sp>
      <p:sp>
        <p:nvSpPr>
          <p:cNvPr id="43" name="ホームベース 42"/>
          <p:cNvSpPr/>
          <p:nvPr/>
        </p:nvSpPr>
        <p:spPr>
          <a:xfrm>
            <a:off x="5829053" y="1375272"/>
            <a:ext cx="3859223" cy="397544"/>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47" name="ホームベース 46"/>
          <p:cNvSpPr/>
          <p:nvPr/>
        </p:nvSpPr>
        <p:spPr>
          <a:xfrm>
            <a:off x="7775916" y="1514974"/>
            <a:ext cx="1915007" cy="26215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2024(R6).4.1</a:t>
            </a:r>
            <a:r>
              <a:rPr kumimoji="1" lang="ja-JP" altLang="en-US" sz="1200" dirty="0">
                <a:latin typeface="游ゴシック" panose="020B0400000000000000" pitchFamily="50" charset="-128"/>
                <a:ea typeface="游ゴシック" panose="020B0400000000000000" pitchFamily="50" charset="-128"/>
              </a:rPr>
              <a:t>施行</a:t>
            </a:r>
          </a:p>
        </p:txBody>
      </p:sp>
      <p:sp>
        <p:nvSpPr>
          <p:cNvPr id="48" name="ホームベース 47"/>
          <p:cNvSpPr/>
          <p:nvPr/>
        </p:nvSpPr>
        <p:spPr>
          <a:xfrm>
            <a:off x="5830679" y="1782468"/>
            <a:ext cx="3859223" cy="26009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49" name="ホームベース 48"/>
          <p:cNvSpPr/>
          <p:nvPr/>
        </p:nvSpPr>
        <p:spPr>
          <a:xfrm>
            <a:off x="5834472" y="2043595"/>
            <a:ext cx="3859223" cy="397544"/>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52" name="ホームベース 51"/>
          <p:cNvSpPr/>
          <p:nvPr/>
        </p:nvSpPr>
        <p:spPr>
          <a:xfrm>
            <a:off x="7781630" y="2177958"/>
            <a:ext cx="1915007" cy="26215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2024(R6).4.1</a:t>
            </a:r>
            <a:r>
              <a:rPr kumimoji="1" lang="ja-JP" altLang="en-US" sz="1200" dirty="0">
                <a:latin typeface="游ゴシック" panose="020B0400000000000000" pitchFamily="50" charset="-128"/>
                <a:ea typeface="游ゴシック" panose="020B0400000000000000" pitchFamily="50" charset="-128"/>
              </a:rPr>
              <a:t>施行</a:t>
            </a:r>
          </a:p>
        </p:txBody>
      </p:sp>
      <p:sp>
        <p:nvSpPr>
          <p:cNvPr id="53" name="ホームベース 52"/>
          <p:cNvSpPr/>
          <p:nvPr/>
        </p:nvSpPr>
        <p:spPr>
          <a:xfrm>
            <a:off x="5831839" y="2440111"/>
            <a:ext cx="3859223" cy="26009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54" name="ホームベース 53"/>
          <p:cNvSpPr/>
          <p:nvPr/>
        </p:nvSpPr>
        <p:spPr>
          <a:xfrm>
            <a:off x="5829052" y="2703800"/>
            <a:ext cx="3859223" cy="26009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56" name="ホームベース 55"/>
          <p:cNvSpPr/>
          <p:nvPr/>
        </p:nvSpPr>
        <p:spPr>
          <a:xfrm>
            <a:off x="5829051" y="2938020"/>
            <a:ext cx="3859223" cy="26009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57" name="ホームベース 56"/>
          <p:cNvSpPr/>
          <p:nvPr/>
        </p:nvSpPr>
        <p:spPr>
          <a:xfrm>
            <a:off x="7770454" y="3191225"/>
            <a:ext cx="1915007" cy="26215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2024(R6).4.1</a:t>
            </a:r>
            <a:r>
              <a:rPr kumimoji="1" lang="ja-JP" altLang="en-US" sz="1200" dirty="0">
                <a:latin typeface="游ゴシック" panose="020B0400000000000000" pitchFamily="50" charset="-128"/>
                <a:ea typeface="游ゴシック" panose="020B0400000000000000" pitchFamily="50" charset="-128"/>
              </a:rPr>
              <a:t>施行</a:t>
            </a:r>
          </a:p>
        </p:txBody>
      </p:sp>
      <p:sp>
        <p:nvSpPr>
          <p:cNvPr id="58" name="ホームベース 57"/>
          <p:cNvSpPr/>
          <p:nvPr/>
        </p:nvSpPr>
        <p:spPr>
          <a:xfrm>
            <a:off x="7770453" y="3443412"/>
            <a:ext cx="1915007" cy="26215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2024(R6).4.1</a:t>
            </a:r>
            <a:r>
              <a:rPr kumimoji="1" lang="ja-JP" altLang="en-US" sz="1200" dirty="0">
                <a:latin typeface="游ゴシック" panose="020B0400000000000000" pitchFamily="50" charset="-128"/>
                <a:ea typeface="游ゴシック" panose="020B0400000000000000" pitchFamily="50" charset="-128"/>
              </a:rPr>
              <a:t>施行</a:t>
            </a:r>
          </a:p>
        </p:txBody>
      </p:sp>
      <p:sp>
        <p:nvSpPr>
          <p:cNvPr id="59" name="ホームベース 58"/>
          <p:cNvSpPr/>
          <p:nvPr/>
        </p:nvSpPr>
        <p:spPr>
          <a:xfrm>
            <a:off x="5834863" y="3696176"/>
            <a:ext cx="3859223" cy="26009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61" name="ホームベース 60"/>
          <p:cNvSpPr/>
          <p:nvPr/>
        </p:nvSpPr>
        <p:spPr>
          <a:xfrm>
            <a:off x="7770452" y="3946309"/>
            <a:ext cx="1915007" cy="26215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2024(R6).4.1</a:t>
            </a:r>
            <a:r>
              <a:rPr kumimoji="1" lang="ja-JP" altLang="en-US" sz="1200" dirty="0">
                <a:latin typeface="游ゴシック" panose="020B0400000000000000" pitchFamily="50" charset="-128"/>
                <a:ea typeface="游ゴシック" panose="020B0400000000000000" pitchFamily="50" charset="-128"/>
              </a:rPr>
              <a:t>施行</a:t>
            </a:r>
          </a:p>
        </p:txBody>
      </p:sp>
      <p:sp>
        <p:nvSpPr>
          <p:cNvPr id="62" name="ホームベース 61"/>
          <p:cNvSpPr/>
          <p:nvPr/>
        </p:nvSpPr>
        <p:spPr>
          <a:xfrm>
            <a:off x="7770062" y="4203622"/>
            <a:ext cx="1915007" cy="26215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2024(R6).4.1</a:t>
            </a:r>
            <a:r>
              <a:rPr kumimoji="1" lang="ja-JP" altLang="en-US" sz="1200" dirty="0">
                <a:latin typeface="游ゴシック" panose="020B0400000000000000" pitchFamily="50" charset="-128"/>
                <a:ea typeface="游ゴシック" panose="020B0400000000000000" pitchFamily="50" charset="-128"/>
              </a:rPr>
              <a:t>施行</a:t>
            </a:r>
          </a:p>
        </p:txBody>
      </p:sp>
      <p:sp>
        <p:nvSpPr>
          <p:cNvPr id="63" name="ホームベース 62"/>
          <p:cNvSpPr/>
          <p:nvPr/>
        </p:nvSpPr>
        <p:spPr>
          <a:xfrm>
            <a:off x="5834472" y="4450264"/>
            <a:ext cx="3859223" cy="26009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64" name="ホームベース 63"/>
          <p:cNvSpPr/>
          <p:nvPr/>
        </p:nvSpPr>
        <p:spPr>
          <a:xfrm>
            <a:off x="5825846" y="4965419"/>
            <a:ext cx="3859223" cy="26009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65" name="ホームベース 64"/>
          <p:cNvSpPr/>
          <p:nvPr/>
        </p:nvSpPr>
        <p:spPr>
          <a:xfrm>
            <a:off x="7772709" y="5198012"/>
            <a:ext cx="1915007" cy="26215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2024(R6).4.1</a:t>
            </a:r>
            <a:r>
              <a:rPr kumimoji="1" lang="ja-JP" altLang="en-US" sz="1200" dirty="0">
                <a:latin typeface="游ゴシック" panose="020B0400000000000000" pitchFamily="50" charset="-128"/>
                <a:ea typeface="游ゴシック" panose="020B0400000000000000" pitchFamily="50" charset="-128"/>
              </a:rPr>
              <a:t>施行</a:t>
            </a:r>
          </a:p>
        </p:txBody>
      </p:sp>
      <p:sp>
        <p:nvSpPr>
          <p:cNvPr id="66" name="ホームベース 65"/>
          <p:cNvSpPr/>
          <p:nvPr/>
        </p:nvSpPr>
        <p:spPr>
          <a:xfrm>
            <a:off x="5832214" y="5455369"/>
            <a:ext cx="3859223" cy="26009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67" name="ホームベース 66"/>
          <p:cNvSpPr/>
          <p:nvPr/>
        </p:nvSpPr>
        <p:spPr>
          <a:xfrm>
            <a:off x="5832213" y="5722105"/>
            <a:ext cx="3859223" cy="26009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68" name="ホームベース 67"/>
          <p:cNvSpPr/>
          <p:nvPr/>
        </p:nvSpPr>
        <p:spPr>
          <a:xfrm>
            <a:off x="5834471" y="5956752"/>
            <a:ext cx="3859223" cy="26009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69" name="ホームベース 68"/>
          <p:cNvSpPr/>
          <p:nvPr/>
        </p:nvSpPr>
        <p:spPr>
          <a:xfrm>
            <a:off x="5831824" y="6225218"/>
            <a:ext cx="3859223" cy="26009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2023(R5).4.1</a:t>
            </a:r>
            <a:r>
              <a:rPr kumimoji="1" lang="ja-JP" altLang="en-US" sz="1200" dirty="0">
                <a:latin typeface="游ゴシック" panose="020B0400000000000000" pitchFamily="50" charset="-128"/>
                <a:ea typeface="游ゴシック" panose="020B0400000000000000" pitchFamily="50" charset="-128"/>
              </a:rPr>
              <a:t>施行</a:t>
            </a:r>
          </a:p>
        </p:txBody>
      </p:sp>
      <p:sp>
        <p:nvSpPr>
          <p:cNvPr id="70" name="ホームベース 69"/>
          <p:cNvSpPr/>
          <p:nvPr/>
        </p:nvSpPr>
        <p:spPr>
          <a:xfrm>
            <a:off x="7770450" y="6470178"/>
            <a:ext cx="1915007" cy="26215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2024(R6).4.1</a:t>
            </a:r>
            <a:r>
              <a:rPr kumimoji="1" lang="ja-JP" altLang="en-US" sz="1200" dirty="0">
                <a:latin typeface="游ゴシック" panose="020B0400000000000000" pitchFamily="50" charset="-128"/>
                <a:ea typeface="游ゴシック" panose="020B0400000000000000" pitchFamily="50" charset="-128"/>
              </a:rPr>
              <a:t>施行</a:t>
            </a:r>
          </a:p>
        </p:txBody>
      </p:sp>
      <p:sp>
        <p:nvSpPr>
          <p:cNvPr id="29" name="ホームベース 51">
            <a:extLst>
              <a:ext uri="{FF2B5EF4-FFF2-40B4-BE49-F238E27FC236}">
                <a16:creationId xmlns:a16="http://schemas.microsoft.com/office/drawing/2014/main" id="{DB30C978-EB8D-4179-8052-0E26416DE588}"/>
              </a:ext>
            </a:extLst>
          </p:cNvPr>
          <p:cNvSpPr/>
          <p:nvPr/>
        </p:nvSpPr>
        <p:spPr>
          <a:xfrm>
            <a:off x="7783287" y="2448765"/>
            <a:ext cx="1915007" cy="262153"/>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游ゴシック" panose="020B0400000000000000" pitchFamily="50" charset="-128"/>
                <a:ea typeface="游ゴシック" panose="020B0400000000000000" pitchFamily="50" charset="-128"/>
              </a:rPr>
              <a:t>2024(R6).4.1</a:t>
            </a:r>
            <a:r>
              <a:rPr kumimoji="1" lang="ja-JP" altLang="en-US" sz="1200" dirty="0">
                <a:latin typeface="游ゴシック" panose="020B0400000000000000" pitchFamily="50" charset="-128"/>
                <a:ea typeface="游ゴシック" panose="020B0400000000000000" pitchFamily="50" charset="-128"/>
              </a:rPr>
              <a:t>施行</a:t>
            </a:r>
          </a:p>
        </p:txBody>
      </p:sp>
      <p:sp>
        <p:nvSpPr>
          <p:cNvPr id="30" name="タイトル 3"/>
          <p:cNvSpPr txBox="1">
            <a:spLocks/>
          </p:cNvSpPr>
          <p:nvPr/>
        </p:nvSpPr>
        <p:spPr>
          <a:xfrm>
            <a:off x="0" y="-34598"/>
            <a:ext cx="9906000" cy="827999"/>
          </a:xfrm>
          <a:prstGeom prst="rect">
            <a:avLst/>
          </a:prstGeom>
        </p:spPr>
        <p:txBody>
          <a:bodyPr vert="horz" lIns="85372" tIns="42684" rIns="85372" bIns="42684" rtlCol="0" anchor="b">
            <a:normAutofit/>
          </a:bodyPr>
          <a:lstStyle>
            <a:lvl1pPr algn="ctr" defTabSz="853724" rtl="0" eaLnBrk="1" latinLnBrk="0" hangingPunct="1">
              <a:spcBef>
                <a:spcPct val="0"/>
              </a:spcBef>
              <a:buNone/>
              <a:defRPr kumimoji="1" sz="4100" kern="1200">
                <a:solidFill>
                  <a:schemeClr val="tx1"/>
                </a:solidFill>
                <a:latin typeface="+mj-lt"/>
                <a:ea typeface="+mj-ea"/>
                <a:cs typeface="+mj-cs"/>
              </a:defRPr>
            </a:lvl1pPr>
          </a:lstStyle>
          <a:p>
            <a:pPr algn="l"/>
            <a:r>
              <a:rPr lang="ja-JP" altLang="en-US" sz="2800" b="1" smtClean="0">
                <a:solidFill>
                  <a:prstClr val="white"/>
                </a:solidFill>
                <a:latin typeface="メイリオ" panose="020B0604030504040204" pitchFamily="50" charset="-128"/>
                <a:ea typeface="メイリオ" panose="020B0604030504040204" pitchFamily="50" charset="-128"/>
              </a:rPr>
              <a:t>改正省令の概要</a:t>
            </a:r>
            <a:endParaRPr lang="ja-JP" altLang="en-US" sz="20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940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2"/>
          </p:nvPr>
        </p:nvSpPr>
        <p:spPr/>
        <p:txBody>
          <a:bodyPr/>
          <a:lstStyle/>
          <a:p>
            <a:endParaRPr kumimoji="1" lang="ja-JP" altLang="en-US"/>
          </a:p>
        </p:txBody>
      </p:sp>
      <p:sp>
        <p:nvSpPr>
          <p:cNvPr id="3" name="タイトル 2"/>
          <p:cNvSpPr>
            <a:spLocks noGrp="1"/>
          </p:cNvSpPr>
          <p:nvPr>
            <p:ph type="title"/>
          </p:nvPr>
        </p:nvSpPr>
        <p:spPr/>
        <p:txBody>
          <a:bodyPr>
            <a:normAutofit/>
          </a:bodyPr>
          <a:lstStyle/>
          <a:p>
            <a:r>
              <a:rPr lang="ja-JP" altLang="en-US" sz="3600" dirty="0"/>
              <a:t>規制対象物質について</a:t>
            </a:r>
            <a:endParaRPr kumimoji="1" lang="ja-JP" altLang="en-US" sz="3600" dirty="0"/>
          </a:p>
        </p:txBody>
      </p:sp>
      <p:sp>
        <p:nvSpPr>
          <p:cNvPr id="6" name="タイトル 2">
            <a:extLst>
              <a:ext uri="{FF2B5EF4-FFF2-40B4-BE49-F238E27FC236}">
                <a16:creationId xmlns:a16="http://schemas.microsoft.com/office/drawing/2014/main" id="{91DC918C-545E-4CBD-8CB8-ADAAE934B238}"/>
              </a:ext>
            </a:extLst>
          </p:cNvPr>
          <p:cNvSpPr txBox="1">
            <a:spLocks/>
          </p:cNvSpPr>
          <p:nvPr/>
        </p:nvSpPr>
        <p:spPr>
          <a:xfrm>
            <a:off x="-76200" y="4936237"/>
            <a:ext cx="2438400" cy="1921763"/>
          </a:xfrm>
          <a:prstGeom prst="rect">
            <a:avLst/>
          </a:prstGeom>
          <a:noFill/>
          <a:ln w="12700" cap="flat" cmpd="sng" algn="ctr">
            <a:noFill/>
            <a:prstDash val="solid"/>
            <a:miter lim="800000"/>
          </a:ln>
          <a:effectLst/>
        </p:spPr>
        <p:txBody>
          <a:bodyPr lIns="288000" tIns="180000" rIns="360000" bIns="72000" rtlCol="0" anchor="b"/>
          <a:lstStyle>
            <a:lvl1pPr algn="l" defTabSz="914400" rtl="0" eaLnBrk="1" latinLnBrk="0" hangingPunct="1">
              <a:lnSpc>
                <a:spcPct val="90000"/>
              </a:lnSpc>
              <a:spcBef>
                <a:spcPct val="0"/>
              </a:spcBef>
              <a:buNone/>
              <a:defRPr kumimoji="1" lang="en-US" altLang="en-US" sz="2400" b="1" i="0" kern="1200" spc="272">
                <a:solidFill>
                  <a:schemeClr val="tx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lnSpc>
                <a:spcPct val="100000"/>
              </a:lnSpc>
              <a:spcBef>
                <a:spcPts val="0"/>
              </a:spcBef>
              <a:defRPr/>
            </a:pPr>
            <a:r>
              <a:rPr lang="ja-JP" altLang="en-US" sz="11500" spc="150" dirty="0">
                <a:solidFill>
                  <a:schemeClr val="bg1"/>
                </a:solidFill>
                <a:latin typeface="+mn-ea"/>
              </a:rPr>
              <a:t>２</a:t>
            </a:r>
            <a:endParaRPr lang="ja-JP" altLang="en-US" sz="11500" dirty="0">
              <a:solidFill>
                <a:schemeClr val="bg1"/>
              </a:solidFill>
            </a:endParaRPr>
          </a:p>
        </p:txBody>
      </p:sp>
    </p:spTree>
    <p:extLst>
      <p:ext uri="{BB962C8B-B14F-4D97-AF65-F5344CB8AC3E}">
        <p14:creationId xmlns:p14="http://schemas.microsoft.com/office/powerpoint/2010/main" val="2774633984"/>
      </p:ext>
    </p:extLst>
  </p:cSld>
  <p:clrMapOvr>
    <a:masterClrMapping/>
  </p:clrMapOvr>
</p:sld>
</file>

<file path=ppt/theme/theme1.xml><?xml version="1.0" encoding="utf-8"?>
<a:theme xmlns:a="http://schemas.openxmlformats.org/drawingml/2006/main" name="1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3.xml><?xml version="1.0" encoding="utf-8"?>
<a:theme xmlns:a="http://schemas.openxmlformats.org/drawingml/2006/main" name="1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B4D6D"/>
        </a:solidFill>
        <a:ln w="31750">
          <a:solidFill>
            <a:schemeClr val="accent2">
              <a:lumMod val="75000"/>
            </a:schemeClr>
          </a:solidFill>
        </a:ln>
      </a:spPr>
      <a:bodyPr rtlCol="0" anchor="ctr"/>
      <a:lstStyle>
        <a:defPPr algn="ctr">
          <a:defRPr kumimoji="1" sz="1200" dirty="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7.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16797</TotalTime>
  <Words>5945</Words>
  <Application>Microsoft Office PowerPoint</Application>
  <PresentationFormat>A4 210 x 297 mm</PresentationFormat>
  <Paragraphs>723</Paragraphs>
  <Slides>65</Slides>
  <Notes>56</Notes>
  <HiddenSlides>0</HiddenSlides>
  <MMClips>0</MMClips>
  <ScaleCrop>false</ScaleCrop>
  <HeadingPairs>
    <vt:vector size="6" baseType="variant">
      <vt:variant>
        <vt:lpstr>使用されているフォント</vt:lpstr>
      </vt:variant>
      <vt:variant>
        <vt:i4>12</vt:i4>
      </vt:variant>
      <vt:variant>
        <vt:lpstr>テーマ</vt:lpstr>
      </vt:variant>
      <vt:variant>
        <vt:i4>9</vt:i4>
      </vt:variant>
      <vt:variant>
        <vt:lpstr>スライド タイトル</vt:lpstr>
      </vt:variant>
      <vt:variant>
        <vt:i4>65</vt:i4>
      </vt:variant>
    </vt:vector>
  </HeadingPairs>
  <TitlesOfParts>
    <vt:vector size="86" baseType="lpstr">
      <vt:lpstr>Meiryo UI</vt:lpstr>
      <vt:lpstr>ＭＳ Ｐゴシック</vt:lpstr>
      <vt:lpstr>ＭＳ ゴシック</vt:lpstr>
      <vt:lpstr>Noto Sans CJK JP DemiLight</vt:lpstr>
      <vt:lpstr>メイリオ</vt:lpstr>
      <vt:lpstr>メイリオ</vt:lpstr>
      <vt:lpstr>游ゴシック</vt:lpstr>
      <vt:lpstr>Arial</vt:lpstr>
      <vt:lpstr>Calibri</vt:lpstr>
      <vt:lpstr>Cambria Math</vt:lpstr>
      <vt:lpstr>Segoe UI</vt:lpstr>
      <vt:lpstr>Wingdings</vt:lpstr>
      <vt:lpstr>10_デザインの設定</vt:lpstr>
      <vt:lpstr>11_デザインの設定</vt:lpstr>
      <vt:lpstr>12_デザインの設定</vt:lpstr>
      <vt:lpstr>1_Office テーマ</vt:lpstr>
      <vt:lpstr>デザインの設定</vt:lpstr>
      <vt:lpstr>13_デザインの設定</vt:lpstr>
      <vt:lpstr>1_デザインの設定</vt:lpstr>
      <vt:lpstr>2_デザインの設定</vt:lpstr>
      <vt:lpstr>Office テーマ</vt:lpstr>
      <vt:lpstr>　新たな化学物質管理規制に対応するための説明会 </vt:lpstr>
      <vt:lpstr>PowerPoint プレゼンテーション</vt:lpstr>
      <vt:lpstr>改正省令の概要</vt:lpstr>
      <vt:lpstr>改正省令の概要</vt:lpstr>
      <vt:lpstr>改正省令の概要</vt:lpstr>
      <vt:lpstr>改正省令の概要</vt:lpstr>
      <vt:lpstr>改正省令の概要</vt:lpstr>
      <vt:lpstr>PowerPoint プレゼンテーション</vt:lpstr>
      <vt:lpstr>規制対象物質について</vt:lpstr>
      <vt:lpstr>規制対象物質について</vt:lpstr>
      <vt:lpstr>PowerPoint プレゼンテーション</vt:lpstr>
      <vt:lpstr>化学物質の管理体制について</vt:lpstr>
      <vt:lpstr>化学物質の管理体制について</vt:lpstr>
      <vt:lpstr>化学物質の管理体制について</vt:lpstr>
      <vt:lpstr>化学物質の管理体制について</vt:lpstr>
      <vt:lpstr>PowerPoint プレゼンテーション</vt:lpstr>
      <vt:lpstr>化学物質の管理体制について</vt:lpstr>
      <vt:lpstr>有害性の把握と皮膚等の保護</vt:lpstr>
      <vt:lpstr>有害性の把握と皮膚等の保護</vt:lpstr>
      <vt:lpstr>有害性の把握と皮膚等の保護</vt:lpstr>
      <vt:lpstr>有害性の把握と皮膚等の保護</vt:lpstr>
      <vt:lpstr>有害性の把握と皮膚等の保護</vt:lpstr>
      <vt:lpstr>有害性の把握と皮膚等の保護</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新・リスクアセスメントの具体的な手順</vt:lpstr>
      <vt:lpstr>特定化学物質等に係る改正省令</vt:lpstr>
      <vt:lpstr>特定化学物質等に係る改正省令</vt:lpstr>
      <vt:lpstr>特定化学物質等に係る改正省令</vt:lpstr>
      <vt:lpstr>特定化学物質等に係る改正省令</vt:lpstr>
      <vt:lpstr>まとめ</vt:lpstr>
      <vt:lpstr>　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松永 久(matsunaga-hisashi77)</dc:creator>
  <cp:lastModifiedBy>山野滉朗</cp:lastModifiedBy>
  <cp:revision>1331</cp:revision>
  <cp:lastPrinted>2023-07-14T01:36:26Z</cp:lastPrinted>
  <dcterms:modified xsi:type="dcterms:W3CDTF">2023-07-14T01:57:12Z</dcterms:modified>
</cp:coreProperties>
</file>